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26"/>
  </p:notesMasterIdLst>
  <p:sldIdLst>
    <p:sldId id="256" r:id="rId2"/>
    <p:sldId id="974" r:id="rId3"/>
    <p:sldId id="973" r:id="rId4"/>
    <p:sldId id="991" r:id="rId5"/>
    <p:sldId id="998" r:id="rId6"/>
    <p:sldId id="1017" r:id="rId7"/>
    <p:sldId id="988" r:id="rId8"/>
    <p:sldId id="1033" r:id="rId9"/>
    <p:sldId id="1034" r:id="rId10"/>
    <p:sldId id="1026" r:id="rId11"/>
    <p:sldId id="1022" r:id="rId12"/>
    <p:sldId id="1018" r:id="rId13"/>
    <p:sldId id="1035" r:id="rId14"/>
    <p:sldId id="1036" r:id="rId15"/>
    <p:sldId id="1037" r:id="rId16"/>
    <p:sldId id="1038" r:id="rId17"/>
    <p:sldId id="1019" r:id="rId18"/>
    <p:sldId id="1030" r:id="rId19"/>
    <p:sldId id="1020" r:id="rId20"/>
    <p:sldId id="1031" r:id="rId21"/>
    <p:sldId id="1032" r:id="rId22"/>
    <p:sldId id="1015" r:id="rId23"/>
    <p:sldId id="1045" r:id="rId24"/>
    <p:sldId id="984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my Problem" id="{20981DE4-5249-4D0C-A4D6-F00159F71A0A}">
          <p14:sldIdLst>
            <p14:sldId id="256"/>
            <p14:sldId id="974"/>
            <p14:sldId id="973"/>
            <p14:sldId id="991"/>
            <p14:sldId id="998"/>
          </p14:sldIdLst>
        </p14:section>
        <p14:section name="My Research Questions" id="{D9D1407B-F660-4FFC-816D-42F1D64EDE2C}">
          <p14:sldIdLst/>
        </p14:section>
        <p14:section name="My Dataset" id="{0EC2C650-0B7D-4FF3-93FA-E06EBBE9A7E4}">
          <p14:sldIdLst>
            <p14:sldId id="1017"/>
            <p14:sldId id="988"/>
            <p14:sldId id="1033"/>
            <p14:sldId id="1034"/>
            <p14:sldId id="1026"/>
          </p14:sldIdLst>
        </p14:section>
        <p14:section name="Outline my Approach" id="{3AAA280C-83BB-45E6-95BA-76EF1A56BAD6}">
          <p14:sldIdLst>
            <p14:sldId id="1022"/>
            <p14:sldId id="1018"/>
            <p14:sldId id="1035"/>
            <p14:sldId id="1036"/>
            <p14:sldId id="1037"/>
            <p14:sldId id="1038"/>
            <p14:sldId id="1019"/>
            <p14:sldId id="1030"/>
            <p14:sldId id="1020"/>
            <p14:sldId id="1031"/>
            <p14:sldId id="1032"/>
          </p14:sldIdLst>
        </p14:section>
        <p14:section name="Conclusion" id="{A7974A42-00C5-4E32-8863-C104B44FC277}">
          <p14:sldIdLst>
            <p14:sldId id="1015"/>
            <p14:sldId id="1045"/>
            <p14:sldId id="984"/>
          </p14:sldIdLst>
        </p14:section>
        <p14:section name="ALT" id="{DC2F43E6-55D7-4C6D-8F7F-CDD2FF55593A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87621" autoAdjust="0"/>
  </p:normalViewPr>
  <p:slideViewPr>
    <p:cSldViewPr snapToGrid="0">
      <p:cViewPr varScale="1">
        <p:scale>
          <a:sx n="97" d="100"/>
          <a:sy n="97" d="100"/>
        </p:scale>
        <p:origin x="153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1E9A5-559F-4D8F-BFF4-C03234FDF24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4CC4E3-A459-4319-8AAC-1A3C6C34FB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A brief Introduction </a:t>
          </a:r>
          <a:endParaRPr lang="en-US" dirty="0"/>
        </a:p>
      </dgm:t>
    </dgm:pt>
    <dgm:pt modelId="{1293EC6B-1213-40F0-9D92-223AAE308F2C}" type="parTrans" cxnId="{EE50D582-A996-48D0-9ADB-3304C2140CD2}">
      <dgm:prSet/>
      <dgm:spPr/>
      <dgm:t>
        <a:bodyPr/>
        <a:lstStyle/>
        <a:p>
          <a:endParaRPr lang="en-US"/>
        </a:p>
      </dgm:t>
    </dgm:pt>
    <dgm:pt modelId="{4B8A8820-B0D2-4AE9-9FAE-ADF91485E8B8}" type="sibTrans" cxnId="{EE50D582-A996-48D0-9ADB-3304C2140CD2}">
      <dgm:prSet/>
      <dgm:spPr/>
      <dgm:t>
        <a:bodyPr/>
        <a:lstStyle/>
        <a:p>
          <a:endParaRPr lang="en-US"/>
        </a:p>
      </dgm:t>
    </dgm:pt>
    <dgm:pt modelId="{48599689-6E07-418F-B25D-FAF65CA118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Research Questions</a:t>
          </a:r>
          <a:endParaRPr lang="en-US" dirty="0"/>
        </a:p>
      </dgm:t>
    </dgm:pt>
    <dgm:pt modelId="{0B1E44E0-996A-4B21-924B-67ED27CC60FF}" type="parTrans" cxnId="{37E996B3-1A6C-4E90-900E-8F89CF66062F}">
      <dgm:prSet/>
      <dgm:spPr/>
      <dgm:t>
        <a:bodyPr/>
        <a:lstStyle/>
        <a:p>
          <a:endParaRPr lang="en-US"/>
        </a:p>
      </dgm:t>
    </dgm:pt>
    <dgm:pt modelId="{8B32800D-0717-4B67-B01D-4CB2FE8A5A4E}" type="sibTrans" cxnId="{37E996B3-1A6C-4E90-900E-8F89CF66062F}">
      <dgm:prSet/>
      <dgm:spPr/>
      <dgm:t>
        <a:bodyPr/>
        <a:lstStyle/>
        <a:p>
          <a:endParaRPr lang="en-US"/>
        </a:p>
      </dgm:t>
    </dgm:pt>
    <dgm:pt modelId="{A9AFC12C-FFA4-45E7-90CA-0D222E270B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Dataset Overview</a:t>
          </a:r>
        </a:p>
      </dgm:t>
    </dgm:pt>
    <dgm:pt modelId="{DFB7097B-84AB-4CC4-B535-62181082012A}" type="parTrans" cxnId="{DFD3C8B6-44C5-4DC8-96B2-DB4B9971D83F}">
      <dgm:prSet/>
      <dgm:spPr/>
      <dgm:t>
        <a:bodyPr/>
        <a:lstStyle/>
        <a:p>
          <a:endParaRPr lang="en-US"/>
        </a:p>
      </dgm:t>
    </dgm:pt>
    <dgm:pt modelId="{C31057E3-695D-45BB-BD09-7E07A85F7754}" type="sibTrans" cxnId="{DFD3C8B6-44C5-4DC8-96B2-DB4B9971D83F}">
      <dgm:prSet/>
      <dgm:spPr/>
      <dgm:t>
        <a:bodyPr/>
        <a:lstStyle/>
        <a:p>
          <a:endParaRPr lang="en-US"/>
        </a:p>
      </dgm:t>
    </dgm:pt>
    <dgm:pt modelId="{92BAF28B-2D19-46B0-83EA-75B10E46C35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Approach and Methods</a:t>
          </a:r>
          <a:endParaRPr lang="en-US"/>
        </a:p>
      </dgm:t>
    </dgm:pt>
    <dgm:pt modelId="{8CB6EEC5-ED71-464B-945C-8269913FE339}" type="parTrans" cxnId="{3E3B8FA4-AA81-4D9D-8F1E-3761986DA516}">
      <dgm:prSet/>
      <dgm:spPr/>
      <dgm:t>
        <a:bodyPr/>
        <a:lstStyle/>
        <a:p>
          <a:endParaRPr lang="en-US"/>
        </a:p>
      </dgm:t>
    </dgm:pt>
    <dgm:pt modelId="{A12126D8-7D18-456F-8683-04FB887C2948}" type="sibTrans" cxnId="{3E3B8FA4-AA81-4D9D-8F1E-3761986DA516}">
      <dgm:prSet/>
      <dgm:spPr/>
      <dgm:t>
        <a:bodyPr/>
        <a:lstStyle/>
        <a:p>
          <a:endParaRPr lang="en-US"/>
        </a:p>
      </dgm:t>
    </dgm:pt>
    <dgm:pt modelId="{9DDBF6DC-434B-4FC6-AA17-D380A2AA4E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Outlook</a:t>
          </a:r>
          <a:endParaRPr lang="en-US"/>
        </a:p>
      </dgm:t>
    </dgm:pt>
    <dgm:pt modelId="{C59CDFBC-9741-4EC9-B95A-5BEDC5C68F9D}" type="parTrans" cxnId="{436CC0C1-A3AF-473D-B219-2A950D0A85C3}">
      <dgm:prSet/>
      <dgm:spPr/>
      <dgm:t>
        <a:bodyPr/>
        <a:lstStyle/>
        <a:p>
          <a:endParaRPr lang="en-US"/>
        </a:p>
      </dgm:t>
    </dgm:pt>
    <dgm:pt modelId="{6F94A0A9-BC00-4CC6-8C71-98A55FEFD93E}" type="sibTrans" cxnId="{436CC0C1-A3AF-473D-B219-2A950D0A85C3}">
      <dgm:prSet/>
      <dgm:spPr/>
      <dgm:t>
        <a:bodyPr/>
        <a:lstStyle/>
        <a:p>
          <a:endParaRPr lang="en-US"/>
        </a:p>
      </dgm:t>
    </dgm:pt>
    <dgm:pt modelId="{7FED305C-7203-410D-929B-4D953560D5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Intro</a:t>
          </a:r>
          <a:endParaRPr lang="en-US" dirty="0"/>
        </a:p>
      </dgm:t>
    </dgm:pt>
    <dgm:pt modelId="{99C5C50B-F119-4FE2-B4E9-8F9D3B452223}" type="parTrans" cxnId="{B6D92601-710B-46FA-894C-738EB0F3182E}">
      <dgm:prSet/>
      <dgm:spPr/>
      <dgm:t>
        <a:bodyPr/>
        <a:lstStyle/>
        <a:p>
          <a:endParaRPr lang="en-US"/>
        </a:p>
      </dgm:t>
    </dgm:pt>
    <dgm:pt modelId="{94ACB196-4F59-4108-AAF6-D84423E1B567}" type="sibTrans" cxnId="{B6D92601-710B-46FA-894C-738EB0F3182E}">
      <dgm:prSet/>
      <dgm:spPr/>
      <dgm:t>
        <a:bodyPr/>
        <a:lstStyle/>
        <a:p>
          <a:endParaRPr lang="en-US"/>
        </a:p>
      </dgm:t>
    </dgm:pt>
    <dgm:pt modelId="{1EE1AECA-6639-4ACA-881F-BAFFB9A31376}" type="pres">
      <dgm:prSet presAssocID="{EB91E9A5-559F-4D8F-BFF4-C03234FDF242}" presName="root" presStyleCnt="0">
        <dgm:presLayoutVars>
          <dgm:dir/>
          <dgm:resizeHandles val="exact"/>
        </dgm:presLayoutVars>
      </dgm:prSet>
      <dgm:spPr/>
    </dgm:pt>
    <dgm:pt modelId="{AD6F5A2C-717B-4739-B036-5C059A656126}" type="pres">
      <dgm:prSet presAssocID="{7FED305C-7203-410D-929B-4D953560D5AA}" presName="compNode" presStyleCnt="0"/>
      <dgm:spPr/>
    </dgm:pt>
    <dgm:pt modelId="{C41D0DFA-AA9D-475A-868A-C83A1A95CBF1}" type="pres">
      <dgm:prSet presAssocID="{7FED305C-7203-410D-929B-4D953560D5AA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9632D1F-D41A-431F-8E94-61C010F68DB5}" type="pres">
      <dgm:prSet presAssocID="{7FED305C-7203-410D-929B-4D953560D5AA}" presName="iconRect" presStyleLbl="node1" presStyleIdx="0" presStyleCnt="6" custScaleX="195058" custScaleY="191146"/>
      <dgm:spPr>
        <a:blipFill>
          <a:blip xmlns:r="http://schemas.openxmlformats.org/officeDocument/2006/relationships" r:embed="rId1"/>
          <a:srcRect/>
          <a:stretch>
            <a:fillRect l="-23000" r="-23000"/>
          </a:stretch>
        </a:blipFill>
      </dgm:spPr>
    </dgm:pt>
    <dgm:pt modelId="{F8FECB46-AA0D-413D-A1E9-FE3BBFCAE0E2}" type="pres">
      <dgm:prSet presAssocID="{7FED305C-7203-410D-929B-4D953560D5AA}" presName="spaceRect" presStyleCnt="0"/>
      <dgm:spPr/>
    </dgm:pt>
    <dgm:pt modelId="{507E8CBB-4C2C-4841-9B41-F11EC85282C0}" type="pres">
      <dgm:prSet presAssocID="{7FED305C-7203-410D-929B-4D953560D5AA}" presName="textRect" presStyleLbl="revTx" presStyleIdx="0" presStyleCnt="6">
        <dgm:presLayoutVars>
          <dgm:chMax val="1"/>
          <dgm:chPref val="1"/>
        </dgm:presLayoutVars>
      </dgm:prSet>
      <dgm:spPr/>
    </dgm:pt>
    <dgm:pt modelId="{97E4A3D3-EFA4-4607-87EF-B75C98F622B5}" type="pres">
      <dgm:prSet presAssocID="{94ACB196-4F59-4108-AAF6-D84423E1B567}" presName="sibTrans" presStyleCnt="0"/>
      <dgm:spPr/>
    </dgm:pt>
    <dgm:pt modelId="{ABCFDD45-0C53-470B-93D3-D81A1F0F7B05}" type="pres">
      <dgm:prSet presAssocID="{844CC4E3-A459-4319-8AAC-1A3C6C34FBCE}" presName="compNode" presStyleCnt="0"/>
      <dgm:spPr/>
    </dgm:pt>
    <dgm:pt modelId="{E544CE31-6287-4C2D-A1AA-711EC83262DC}" type="pres">
      <dgm:prSet presAssocID="{844CC4E3-A459-4319-8AAC-1A3C6C34FBC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A2537EE-95EE-441A-AFA1-334FAA91E3C1}" type="pres">
      <dgm:prSet presAssocID="{844CC4E3-A459-4319-8AAC-1A3C6C34FBC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2FBBF3A0-293A-49AE-A805-139453272015}" type="pres">
      <dgm:prSet presAssocID="{844CC4E3-A459-4319-8AAC-1A3C6C34FBCE}" presName="spaceRect" presStyleCnt="0"/>
      <dgm:spPr/>
    </dgm:pt>
    <dgm:pt modelId="{13780964-6625-47C4-8D54-40FF27E20F31}" type="pres">
      <dgm:prSet presAssocID="{844CC4E3-A459-4319-8AAC-1A3C6C34FBCE}" presName="textRect" presStyleLbl="revTx" presStyleIdx="1" presStyleCnt="6">
        <dgm:presLayoutVars>
          <dgm:chMax val="1"/>
          <dgm:chPref val="1"/>
        </dgm:presLayoutVars>
      </dgm:prSet>
      <dgm:spPr/>
    </dgm:pt>
    <dgm:pt modelId="{D6DEED9B-646B-4254-B9A5-48C6AF0C7928}" type="pres">
      <dgm:prSet presAssocID="{4B8A8820-B0D2-4AE9-9FAE-ADF91485E8B8}" presName="sibTrans" presStyleCnt="0"/>
      <dgm:spPr/>
    </dgm:pt>
    <dgm:pt modelId="{A6D86150-9267-4455-8D59-149A06B5768A}" type="pres">
      <dgm:prSet presAssocID="{48599689-6E07-418F-B25D-FAF65CA118F7}" presName="compNode" presStyleCnt="0"/>
      <dgm:spPr/>
    </dgm:pt>
    <dgm:pt modelId="{15941A4C-B012-4135-9B72-09EBACB10C61}" type="pres">
      <dgm:prSet presAssocID="{48599689-6E07-418F-B25D-FAF65CA118F7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A7263DE-A1B9-45DA-958E-0CB793880CE2}" type="pres">
      <dgm:prSet presAssocID="{48599689-6E07-418F-B25D-FAF65CA118F7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DEF112F-8AA6-4A57-BB2E-34C0C4F05FF8}" type="pres">
      <dgm:prSet presAssocID="{48599689-6E07-418F-B25D-FAF65CA118F7}" presName="spaceRect" presStyleCnt="0"/>
      <dgm:spPr/>
    </dgm:pt>
    <dgm:pt modelId="{BDDBCD4C-66F7-4CC6-A636-08F8446F619F}" type="pres">
      <dgm:prSet presAssocID="{48599689-6E07-418F-B25D-FAF65CA118F7}" presName="textRect" presStyleLbl="revTx" presStyleIdx="2" presStyleCnt="6">
        <dgm:presLayoutVars>
          <dgm:chMax val="1"/>
          <dgm:chPref val="1"/>
        </dgm:presLayoutVars>
      </dgm:prSet>
      <dgm:spPr/>
    </dgm:pt>
    <dgm:pt modelId="{0672A3C2-A5CA-4D72-840C-0CFC8C2093C1}" type="pres">
      <dgm:prSet presAssocID="{8B32800D-0717-4B67-B01D-4CB2FE8A5A4E}" presName="sibTrans" presStyleCnt="0"/>
      <dgm:spPr/>
    </dgm:pt>
    <dgm:pt modelId="{C37AB986-992A-4E96-BCCB-5D8D45DD85DB}" type="pres">
      <dgm:prSet presAssocID="{A9AFC12C-FFA4-45E7-90CA-0D222E270BD6}" presName="compNode" presStyleCnt="0"/>
      <dgm:spPr/>
    </dgm:pt>
    <dgm:pt modelId="{AE81D550-46DC-40AB-90D2-F3819E01DF89}" type="pres">
      <dgm:prSet presAssocID="{A9AFC12C-FFA4-45E7-90CA-0D222E270BD6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1663264-1319-4A4E-A6ED-043C242906E8}" type="pres">
      <dgm:prSet presAssocID="{A9AFC12C-FFA4-45E7-90CA-0D222E270BD6}" presName="iconRect" presStyleLbl="node1" presStyleIdx="3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2AA43DC5-7D60-456A-9285-F8F3831840B0}" type="pres">
      <dgm:prSet presAssocID="{A9AFC12C-FFA4-45E7-90CA-0D222E270BD6}" presName="spaceRect" presStyleCnt="0"/>
      <dgm:spPr/>
    </dgm:pt>
    <dgm:pt modelId="{2775849A-4CAD-41A3-9386-0115DA9C3562}" type="pres">
      <dgm:prSet presAssocID="{A9AFC12C-FFA4-45E7-90CA-0D222E270BD6}" presName="textRect" presStyleLbl="revTx" presStyleIdx="3" presStyleCnt="6">
        <dgm:presLayoutVars>
          <dgm:chMax val="1"/>
          <dgm:chPref val="1"/>
        </dgm:presLayoutVars>
      </dgm:prSet>
      <dgm:spPr/>
    </dgm:pt>
    <dgm:pt modelId="{9E2F9555-69B6-4055-AF98-C6923743D537}" type="pres">
      <dgm:prSet presAssocID="{C31057E3-695D-45BB-BD09-7E07A85F7754}" presName="sibTrans" presStyleCnt="0"/>
      <dgm:spPr/>
    </dgm:pt>
    <dgm:pt modelId="{4903CECF-C58B-4953-988A-E1B50808DAEE}" type="pres">
      <dgm:prSet presAssocID="{92BAF28B-2D19-46B0-83EA-75B10E46C35C}" presName="compNode" presStyleCnt="0"/>
      <dgm:spPr/>
    </dgm:pt>
    <dgm:pt modelId="{07835483-A6B5-4126-8104-C6CEBCC4AEA0}" type="pres">
      <dgm:prSet presAssocID="{92BAF28B-2D19-46B0-83EA-75B10E46C35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E4CECA8-7A6C-43E3-95D2-FA487D666BB0}" type="pres">
      <dgm:prSet presAssocID="{92BAF28B-2D19-46B0-83EA-75B10E46C35C}" presName="iconRect" presStyleLbl="node1" presStyleIdx="4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30F71A1-BAC1-4D5D-AF49-8AB806D70137}" type="pres">
      <dgm:prSet presAssocID="{92BAF28B-2D19-46B0-83EA-75B10E46C35C}" presName="spaceRect" presStyleCnt="0"/>
      <dgm:spPr/>
    </dgm:pt>
    <dgm:pt modelId="{66795CFB-ECBE-49F2-A2F6-421FA5F00A2D}" type="pres">
      <dgm:prSet presAssocID="{92BAF28B-2D19-46B0-83EA-75B10E46C35C}" presName="textRect" presStyleLbl="revTx" presStyleIdx="4" presStyleCnt="6">
        <dgm:presLayoutVars>
          <dgm:chMax val="1"/>
          <dgm:chPref val="1"/>
        </dgm:presLayoutVars>
      </dgm:prSet>
      <dgm:spPr/>
    </dgm:pt>
    <dgm:pt modelId="{CE56441A-EA56-465E-A955-190BDAB94D96}" type="pres">
      <dgm:prSet presAssocID="{A12126D8-7D18-456F-8683-04FB887C2948}" presName="sibTrans" presStyleCnt="0"/>
      <dgm:spPr/>
    </dgm:pt>
    <dgm:pt modelId="{B48887F0-E686-4AB5-A16A-514B55B324B9}" type="pres">
      <dgm:prSet presAssocID="{9DDBF6DC-434B-4FC6-AA17-D380A2AA4E31}" presName="compNode" presStyleCnt="0"/>
      <dgm:spPr/>
    </dgm:pt>
    <dgm:pt modelId="{5271ED04-F717-4763-AC72-E2D2ECE7CFF1}" type="pres">
      <dgm:prSet presAssocID="{9DDBF6DC-434B-4FC6-AA17-D380A2AA4E31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F50E6DA-3395-41D7-A8E4-E426B8D4D017}" type="pres">
      <dgm:prSet presAssocID="{9DDBF6DC-434B-4FC6-AA17-D380A2AA4E31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02C56D4-7290-4667-9DDE-093F6803EB03}" type="pres">
      <dgm:prSet presAssocID="{9DDBF6DC-434B-4FC6-AA17-D380A2AA4E31}" presName="spaceRect" presStyleCnt="0"/>
      <dgm:spPr/>
    </dgm:pt>
    <dgm:pt modelId="{108FE4BF-07AD-471D-A914-A2763CDCE715}" type="pres">
      <dgm:prSet presAssocID="{9DDBF6DC-434B-4FC6-AA17-D380A2AA4E3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6D92601-710B-46FA-894C-738EB0F3182E}" srcId="{EB91E9A5-559F-4D8F-BFF4-C03234FDF242}" destId="{7FED305C-7203-410D-929B-4D953560D5AA}" srcOrd="0" destOrd="0" parTransId="{99C5C50B-F119-4FE2-B4E9-8F9D3B452223}" sibTransId="{94ACB196-4F59-4108-AAF6-D84423E1B567}"/>
    <dgm:cxn modelId="{8CA28619-E3A7-4F50-BB90-6A1C55B7A4ED}" type="presOf" srcId="{EB91E9A5-559F-4D8F-BFF4-C03234FDF242}" destId="{1EE1AECA-6639-4ACA-881F-BAFFB9A31376}" srcOrd="0" destOrd="0" presId="urn:microsoft.com/office/officeart/2018/5/layout/IconLeafLabelList"/>
    <dgm:cxn modelId="{7E08E71D-59DA-465A-80AB-C26B12D075AD}" type="presOf" srcId="{844CC4E3-A459-4319-8AAC-1A3C6C34FBCE}" destId="{13780964-6625-47C4-8D54-40FF27E20F31}" srcOrd="0" destOrd="0" presId="urn:microsoft.com/office/officeart/2018/5/layout/IconLeafLabelList"/>
    <dgm:cxn modelId="{34C4695E-4718-4681-A6DC-AE8D1244B121}" type="presOf" srcId="{92BAF28B-2D19-46B0-83EA-75B10E46C35C}" destId="{66795CFB-ECBE-49F2-A2F6-421FA5F00A2D}" srcOrd="0" destOrd="0" presId="urn:microsoft.com/office/officeart/2018/5/layout/IconLeafLabelList"/>
    <dgm:cxn modelId="{D9BA1073-9CBC-48CB-A9D3-ACDDEA7638B4}" type="presOf" srcId="{9DDBF6DC-434B-4FC6-AA17-D380A2AA4E31}" destId="{108FE4BF-07AD-471D-A914-A2763CDCE715}" srcOrd="0" destOrd="0" presId="urn:microsoft.com/office/officeart/2018/5/layout/IconLeafLabelList"/>
    <dgm:cxn modelId="{EE50D582-A996-48D0-9ADB-3304C2140CD2}" srcId="{EB91E9A5-559F-4D8F-BFF4-C03234FDF242}" destId="{844CC4E3-A459-4319-8AAC-1A3C6C34FBCE}" srcOrd="1" destOrd="0" parTransId="{1293EC6B-1213-40F0-9D92-223AAE308F2C}" sibTransId="{4B8A8820-B0D2-4AE9-9FAE-ADF91485E8B8}"/>
    <dgm:cxn modelId="{3E3B8FA4-AA81-4D9D-8F1E-3761986DA516}" srcId="{EB91E9A5-559F-4D8F-BFF4-C03234FDF242}" destId="{92BAF28B-2D19-46B0-83EA-75B10E46C35C}" srcOrd="4" destOrd="0" parTransId="{8CB6EEC5-ED71-464B-945C-8269913FE339}" sibTransId="{A12126D8-7D18-456F-8683-04FB887C2948}"/>
    <dgm:cxn modelId="{37E996B3-1A6C-4E90-900E-8F89CF66062F}" srcId="{EB91E9A5-559F-4D8F-BFF4-C03234FDF242}" destId="{48599689-6E07-418F-B25D-FAF65CA118F7}" srcOrd="2" destOrd="0" parTransId="{0B1E44E0-996A-4B21-924B-67ED27CC60FF}" sibTransId="{8B32800D-0717-4B67-B01D-4CB2FE8A5A4E}"/>
    <dgm:cxn modelId="{DFD3C8B6-44C5-4DC8-96B2-DB4B9971D83F}" srcId="{EB91E9A5-559F-4D8F-BFF4-C03234FDF242}" destId="{A9AFC12C-FFA4-45E7-90CA-0D222E270BD6}" srcOrd="3" destOrd="0" parTransId="{DFB7097B-84AB-4CC4-B535-62181082012A}" sibTransId="{C31057E3-695D-45BB-BD09-7E07A85F7754}"/>
    <dgm:cxn modelId="{7237EFBF-86A5-4E01-BD9E-AA6DCF5AA378}" type="presOf" srcId="{A9AFC12C-FFA4-45E7-90CA-0D222E270BD6}" destId="{2775849A-4CAD-41A3-9386-0115DA9C3562}" srcOrd="0" destOrd="0" presId="urn:microsoft.com/office/officeart/2018/5/layout/IconLeafLabelList"/>
    <dgm:cxn modelId="{436CC0C1-A3AF-473D-B219-2A950D0A85C3}" srcId="{EB91E9A5-559F-4D8F-BFF4-C03234FDF242}" destId="{9DDBF6DC-434B-4FC6-AA17-D380A2AA4E31}" srcOrd="5" destOrd="0" parTransId="{C59CDFBC-9741-4EC9-B95A-5BEDC5C68F9D}" sibTransId="{6F94A0A9-BC00-4CC6-8C71-98A55FEFD93E}"/>
    <dgm:cxn modelId="{D82C3CCA-5ADD-44D4-BC9C-15F25A65D781}" type="presOf" srcId="{7FED305C-7203-410D-929B-4D953560D5AA}" destId="{507E8CBB-4C2C-4841-9B41-F11EC85282C0}" srcOrd="0" destOrd="0" presId="urn:microsoft.com/office/officeart/2018/5/layout/IconLeafLabelList"/>
    <dgm:cxn modelId="{43C272D1-0878-4D0C-A991-880F6A536AE1}" type="presOf" srcId="{48599689-6E07-418F-B25D-FAF65CA118F7}" destId="{BDDBCD4C-66F7-4CC6-A636-08F8446F619F}" srcOrd="0" destOrd="0" presId="urn:microsoft.com/office/officeart/2018/5/layout/IconLeafLabelList"/>
    <dgm:cxn modelId="{C20A1256-D366-47B8-BE3E-63A655EDE5A5}" type="presParOf" srcId="{1EE1AECA-6639-4ACA-881F-BAFFB9A31376}" destId="{AD6F5A2C-717B-4739-B036-5C059A656126}" srcOrd="0" destOrd="0" presId="urn:microsoft.com/office/officeart/2018/5/layout/IconLeafLabelList"/>
    <dgm:cxn modelId="{5C2B264A-23C7-4687-B82D-0711294DE0CB}" type="presParOf" srcId="{AD6F5A2C-717B-4739-B036-5C059A656126}" destId="{C41D0DFA-AA9D-475A-868A-C83A1A95CBF1}" srcOrd="0" destOrd="0" presId="urn:microsoft.com/office/officeart/2018/5/layout/IconLeafLabelList"/>
    <dgm:cxn modelId="{457966BA-56AD-426F-94B8-3631CEA8777D}" type="presParOf" srcId="{AD6F5A2C-717B-4739-B036-5C059A656126}" destId="{B9632D1F-D41A-431F-8E94-61C010F68DB5}" srcOrd="1" destOrd="0" presId="urn:microsoft.com/office/officeart/2018/5/layout/IconLeafLabelList"/>
    <dgm:cxn modelId="{95020EA6-C7F3-44F7-9E6B-DC77DF5F670B}" type="presParOf" srcId="{AD6F5A2C-717B-4739-B036-5C059A656126}" destId="{F8FECB46-AA0D-413D-A1E9-FE3BBFCAE0E2}" srcOrd="2" destOrd="0" presId="urn:microsoft.com/office/officeart/2018/5/layout/IconLeafLabelList"/>
    <dgm:cxn modelId="{D8A44D83-F6FE-4B9F-94E5-4BB0BD74F960}" type="presParOf" srcId="{AD6F5A2C-717B-4739-B036-5C059A656126}" destId="{507E8CBB-4C2C-4841-9B41-F11EC85282C0}" srcOrd="3" destOrd="0" presId="urn:microsoft.com/office/officeart/2018/5/layout/IconLeafLabelList"/>
    <dgm:cxn modelId="{A7106A29-9A37-418D-B4AA-B8CAAFF13C0C}" type="presParOf" srcId="{1EE1AECA-6639-4ACA-881F-BAFFB9A31376}" destId="{97E4A3D3-EFA4-4607-87EF-B75C98F622B5}" srcOrd="1" destOrd="0" presId="urn:microsoft.com/office/officeart/2018/5/layout/IconLeafLabelList"/>
    <dgm:cxn modelId="{E1241C0B-0D24-477D-BF13-BAB42A8EFDC8}" type="presParOf" srcId="{1EE1AECA-6639-4ACA-881F-BAFFB9A31376}" destId="{ABCFDD45-0C53-470B-93D3-D81A1F0F7B05}" srcOrd="2" destOrd="0" presId="urn:microsoft.com/office/officeart/2018/5/layout/IconLeafLabelList"/>
    <dgm:cxn modelId="{CD1E503E-F1DD-456D-95D8-36EB7C468498}" type="presParOf" srcId="{ABCFDD45-0C53-470B-93D3-D81A1F0F7B05}" destId="{E544CE31-6287-4C2D-A1AA-711EC83262DC}" srcOrd="0" destOrd="0" presId="urn:microsoft.com/office/officeart/2018/5/layout/IconLeafLabelList"/>
    <dgm:cxn modelId="{88DA60F7-41F7-4C39-A4A3-FAE36F8A15E3}" type="presParOf" srcId="{ABCFDD45-0C53-470B-93D3-D81A1F0F7B05}" destId="{CA2537EE-95EE-441A-AFA1-334FAA91E3C1}" srcOrd="1" destOrd="0" presId="urn:microsoft.com/office/officeart/2018/5/layout/IconLeafLabelList"/>
    <dgm:cxn modelId="{611976D7-9C6E-46AA-9CEB-2C02785428AD}" type="presParOf" srcId="{ABCFDD45-0C53-470B-93D3-D81A1F0F7B05}" destId="{2FBBF3A0-293A-49AE-A805-139453272015}" srcOrd="2" destOrd="0" presId="urn:microsoft.com/office/officeart/2018/5/layout/IconLeafLabelList"/>
    <dgm:cxn modelId="{3E12F0F5-C72F-46B3-B51E-BFC18270EA48}" type="presParOf" srcId="{ABCFDD45-0C53-470B-93D3-D81A1F0F7B05}" destId="{13780964-6625-47C4-8D54-40FF27E20F31}" srcOrd="3" destOrd="0" presId="urn:microsoft.com/office/officeart/2018/5/layout/IconLeafLabelList"/>
    <dgm:cxn modelId="{2D6DD98C-ADD3-42DD-9F13-8063BF8A01C5}" type="presParOf" srcId="{1EE1AECA-6639-4ACA-881F-BAFFB9A31376}" destId="{D6DEED9B-646B-4254-B9A5-48C6AF0C7928}" srcOrd="3" destOrd="0" presId="urn:microsoft.com/office/officeart/2018/5/layout/IconLeafLabelList"/>
    <dgm:cxn modelId="{70CDEEB8-BE47-4C21-B738-92DE6BC7A79D}" type="presParOf" srcId="{1EE1AECA-6639-4ACA-881F-BAFFB9A31376}" destId="{A6D86150-9267-4455-8D59-149A06B5768A}" srcOrd="4" destOrd="0" presId="urn:microsoft.com/office/officeart/2018/5/layout/IconLeafLabelList"/>
    <dgm:cxn modelId="{633D181E-B932-4853-A91F-4C97962E1528}" type="presParOf" srcId="{A6D86150-9267-4455-8D59-149A06B5768A}" destId="{15941A4C-B012-4135-9B72-09EBACB10C61}" srcOrd="0" destOrd="0" presId="urn:microsoft.com/office/officeart/2018/5/layout/IconLeafLabelList"/>
    <dgm:cxn modelId="{CF0D374A-3AA4-4BEA-9B67-B1F9C00B0D74}" type="presParOf" srcId="{A6D86150-9267-4455-8D59-149A06B5768A}" destId="{5A7263DE-A1B9-45DA-958E-0CB793880CE2}" srcOrd="1" destOrd="0" presId="urn:microsoft.com/office/officeart/2018/5/layout/IconLeafLabelList"/>
    <dgm:cxn modelId="{EACA71A2-A4D3-4FD5-BCFE-4374C749113F}" type="presParOf" srcId="{A6D86150-9267-4455-8D59-149A06B5768A}" destId="{ADEF112F-8AA6-4A57-BB2E-34C0C4F05FF8}" srcOrd="2" destOrd="0" presId="urn:microsoft.com/office/officeart/2018/5/layout/IconLeafLabelList"/>
    <dgm:cxn modelId="{F5449383-6B59-4E70-8146-53DEABEEFE98}" type="presParOf" srcId="{A6D86150-9267-4455-8D59-149A06B5768A}" destId="{BDDBCD4C-66F7-4CC6-A636-08F8446F619F}" srcOrd="3" destOrd="0" presId="urn:microsoft.com/office/officeart/2018/5/layout/IconLeafLabelList"/>
    <dgm:cxn modelId="{17E9F45C-8492-4661-85FA-1141D0C8257C}" type="presParOf" srcId="{1EE1AECA-6639-4ACA-881F-BAFFB9A31376}" destId="{0672A3C2-A5CA-4D72-840C-0CFC8C2093C1}" srcOrd="5" destOrd="0" presId="urn:microsoft.com/office/officeart/2018/5/layout/IconLeafLabelList"/>
    <dgm:cxn modelId="{D1D294D1-31C6-49B5-85FA-92E9FA91DE86}" type="presParOf" srcId="{1EE1AECA-6639-4ACA-881F-BAFFB9A31376}" destId="{C37AB986-992A-4E96-BCCB-5D8D45DD85DB}" srcOrd="6" destOrd="0" presId="urn:microsoft.com/office/officeart/2018/5/layout/IconLeafLabelList"/>
    <dgm:cxn modelId="{FF29127E-F3B6-4D41-9970-A6CD2E3BD8EF}" type="presParOf" srcId="{C37AB986-992A-4E96-BCCB-5D8D45DD85DB}" destId="{AE81D550-46DC-40AB-90D2-F3819E01DF89}" srcOrd="0" destOrd="0" presId="urn:microsoft.com/office/officeart/2018/5/layout/IconLeafLabelList"/>
    <dgm:cxn modelId="{8208ED0A-C060-454F-BDF3-30C92BCF07AF}" type="presParOf" srcId="{C37AB986-992A-4E96-BCCB-5D8D45DD85DB}" destId="{A1663264-1319-4A4E-A6ED-043C242906E8}" srcOrd="1" destOrd="0" presId="urn:microsoft.com/office/officeart/2018/5/layout/IconLeafLabelList"/>
    <dgm:cxn modelId="{F8B1BEFF-4E99-4CD1-ACE2-9F6312AA2861}" type="presParOf" srcId="{C37AB986-992A-4E96-BCCB-5D8D45DD85DB}" destId="{2AA43DC5-7D60-456A-9285-F8F3831840B0}" srcOrd="2" destOrd="0" presId="urn:microsoft.com/office/officeart/2018/5/layout/IconLeafLabelList"/>
    <dgm:cxn modelId="{9AF431D9-778D-45B6-BF47-9A2E148E092D}" type="presParOf" srcId="{C37AB986-992A-4E96-BCCB-5D8D45DD85DB}" destId="{2775849A-4CAD-41A3-9386-0115DA9C3562}" srcOrd="3" destOrd="0" presId="urn:microsoft.com/office/officeart/2018/5/layout/IconLeafLabelList"/>
    <dgm:cxn modelId="{D01606A0-00FE-43FF-95EF-9A0C27912A68}" type="presParOf" srcId="{1EE1AECA-6639-4ACA-881F-BAFFB9A31376}" destId="{9E2F9555-69B6-4055-AF98-C6923743D537}" srcOrd="7" destOrd="0" presId="urn:microsoft.com/office/officeart/2018/5/layout/IconLeafLabelList"/>
    <dgm:cxn modelId="{5D3D0C64-43F7-45D7-9CE7-0D039B266591}" type="presParOf" srcId="{1EE1AECA-6639-4ACA-881F-BAFFB9A31376}" destId="{4903CECF-C58B-4953-988A-E1B50808DAEE}" srcOrd="8" destOrd="0" presId="urn:microsoft.com/office/officeart/2018/5/layout/IconLeafLabelList"/>
    <dgm:cxn modelId="{5BAF7EDD-7FAF-4C7E-ACEE-E4A31EF76E81}" type="presParOf" srcId="{4903CECF-C58B-4953-988A-E1B50808DAEE}" destId="{07835483-A6B5-4126-8104-C6CEBCC4AEA0}" srcOrd="0" destOrd="0" presId="urn:microsoft.com/office/officeart/2018/5/layout/IconLeafLabelList"/>
    <dgm:cxn modelId="{6BAE7E30-F080-4D32-95B3-5F4D4DB3F5F3}" type="presParOf" srcId="{4903CECF-C58B-4953-988A-E1B50808DAEE}" destId="{3E4CECA8-7A6C-43E3-95D2-FA487D666BB0}" srcOrd="1" destOrd="0" presId="urn:microsoft.com/office/officeart/2018/5/layout/IconLeafLabelList"/>
    <dgm:cxn modelId="{40D55592-1C0A-4D79-BB70-B9EEF1C2746C}" type="presParOf" srcId="{4903CECF-C58B-4953-988A-E1B50808DAEE}" destId="{630F71A1-BAC1-4D5D-AF49-8AB806D70137}" srcOrd="2" destOrd="0" presId="urn:microsoft.com/office/officeart/2018/5/layout/IconLeafLabelList"/>
    <dgm:cxn modelId="{3D61330C-5CA9-4E84-BC34-B4A555BDFCAE}" type="presParOf" srcId="{4903CECF-C58B-4953-988A-E1B50808DAEE}" destId="{66795CFB-ECBE-49F2-A2F6-421FA5F00A2D}" srcOrd="3" destOrd="0" presId="urn:microsoft.com/office/officeart/2018/5/layout/IconLeafLabelList"/>
    <dgm:cxn modelId="{1D0417E0-48FE-49C6-AE2F-9A55EFC1ADE5}" type="presParOf" srcId="{1EE1AECA-6639-4ACA-881F-BAFFB9A31376}" destId="{CE56441A-EA56-465E-A955-190BDAB94D96}" srcOrd="9" destOrd="0" presId="urn:microsoft.com/office/officeart/2018/5/layout/IconLeafLabelList"/>
    <dgm:cxn modelId="{6ED892A1-2C42-407B-9002-7AD707FFA9B2}" type="presParOf" srcId="{1EE1AECA-6639-4ACA-881F-BAFFB9A31376}" destId="{B48887F0-E686-4AB5-A16A-514B55B324B9}" srcOrd="10" destOrd="0" presId="urn:microsoft.com/office/officeart/2018/5/layout/IconLeafLabelList"/>
    <dgm:cxn modelId="{A649E4CE-967C-4485-92B1-9C28D4420AAB}" type="presParOf" srcId="{B48887F0-E686-4AB5-A16A-514B55B324B9}" destId="{5271ED04-F717-4763-AC72-E2D2ECE7CFF1}" srcOrd="0" destOrd="0" presId="urn:microsoft.com/office/officeart/2018/5/layout/IconLeafLabelList"/>
    <dgm:cxn modelId="{635288B7-D603-4096-8196-16BA2A53314A}" type="presParOf" srcId="{B48887F0-E686-4AB5-A16A-514B55B324B9}" destId="{CF50E6DA-3395-41D7-A8E4-E426B8D4D017}" srcOrd="1" destOrd="0" presId="urn:microsoft.com/office/officeart/2018/5/layout/IconLeafLabelList"/>
    <dgm:cxn modelId="{A7A5278A-14BF-49BB-9FA8-6843114B6FFB}" type="presParOf" srcId="{B48887F0-E686-4AB5-A16A-514B55B324B9}" destId="{002C56D4-7290-4667-9DDE-093F6803EB03}" srcOrd="2" destOrd="0" presId="urn:microsoft.com/office/officeart/2018/5/layout/IconLeafLabelList"/>
    <dgm:cxn modelId="{1A171E7C-057B-41C8-B989-1E14629A5B26}" type="presParOf" srcId="{B48887F0-E686-4AB5-A16A-514B55B324B9}" destId="{108FE4BF-07AD-471D-A914-A2763CDCE7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0D05E5-C649-4E8A-AD15-F3DA8D6468E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D5E12ED-8130-4A54-951A-C915F8D0F27D}">
      <dgm:prSet/>
      <dgm:spPr/>
      <dgm:t>
        <a:bodyPr/>
        <a:lstStyle/>
        <a:p>
          <a:r>
            <a:rPr lang="en-US" b="0" i="0" noProof="0" dirty="0"/>
            <a:t>The Basics of Price Building</a:t>
          </a:r>
          <a:endParaRPr lang="en-US" noProof="0" dirty="0"/>
        </a:p>
      </dgm:t>
    </dgm:pt>
    <dgm:pt modelId="{60578BC1-57C1-443D-B9C3-540D29081FB8}" type="parTrans" cxnId="{EEBA506F-FBF1-4DEF-AEEE-87DBE00E4301}">
      <dgm:prSet/>
      <dgm:spPr/>
      <dgm:t>
        <a:bodyPr/>
        <a:lstStyle/>
        <a:p>
          <a:endParaRPr lang="en-US"/>
        </a:p>
      </dgm:t>
    </dgm:pt>
    <dgm:pt modelId="{E97E5D00-F905-4C64-A020-718F75F6A7B6}" type="sibTrans" cxnId="{EEBA506F-FBF1-4DEF-AEEE-87DBE00E4301}">
      <dgm:prSet/>
      <dgm:spPr/>
      <dgm:t>
        <a:bodyPr/>
        <a:lstStyle/>
        <a:p>
          <a:endParaRPr lang="en-US"/>
        </a:p>
      </dgm:t>
    </dgm:pt>
    <dgm:pt modelId="{40658BD4-6520-4219-8E6D-7CC4A89B1CFC}">
      <dgm:prSet/>
      <dgm:spPr/>
      <dgm:t>
        <a:bodyPr/>
        <a:lstStyle/>
        <a:p>
          <a:r>
            <a:rPr lang="en-US" b="0" i="0" noProof="0" dirty="0"/>
            <a:t>Efficient Market Hypothesis (EMH)</a:t>
          </a:r>
          <a:endParaRPr lang="en-US" noProof="0" dirty="0"/>
        </a:p>
      </dgm:t>
    </dgm:pt>
    <dgm:pt modelId="{D1084DD5-6EC8-4548-9C51-D75C6685E6F4}" type="parTrans" cxnId="{FA4D1792-725D-4A17-9437-60EB8316D865}">
      <dgm:prSet/>
      <dgm:spPr/>
      <dgm:t>
        <a:bodyPr/>
        <a:lstStyle/>
        <a:p>
          <a:endParaRPr lang="en-US"/>
        </a:p>
      </dgm:t>
    </dgm:pt>
    <dgm:pt modelId="{719CAC48-FD27-45E3-BBAE-A8C1CE43EE4A}" type="sibTrans" cxnId="{FA4D1792-725D-4A17-9437-60EB8316D865}">
      <dgm:prSet/>
      <dgm:spPr/>
      <dgm:t>
        <a:bodyPr/>
        <a:lstStyle/>
        <a:p>
          <a:endParaRPr lang="en-US"/>
        </a:p>
      </dgm:t>
    </dgm:pt>
    <dgm:pt modelId="{36C05A66-3A3E-43D6-9743-D95D89D46CA7}">
      <dgm:prSet/>
      <dgm:spPr/>
      <dgm:t>
        <a:bodyPr/>
        <a:lstStyle/>
        <a:p>
          <a:r>
            <a:rPr lang="en-US" b="0" i="0" noProof="0" dirty="0"/>
            <a:t>The Role of Institutional Investors</a:t>
          </a:r>
          <a:r>
            <a:rPr lang="en-US" b="0" i="0" baseline="30000" noProof="0" dirty="0"/>
            <a:t>1</a:t>
          </a:r>
          <a:endParaRPr lang="en-US" noProof="0" dirty="0"/>
        </a:p>
      </dgm:t>
    </dgm:pt>
    <dgm:pt modelId="{98EED04E-6C3F-47E8-B97A-3A7EE1EF46A7}" type="parTrans" cxnId="{8F324193-ABDC-4834-B7B5-2B2B6F81D14F}">
      <dgm:prSet/>
      <dgm:spPr/>
      <dgm:t>
        <a:bodyPr/>
        <a:lstStyle/>
        <a:p>
          <a:endParaRPr lang="en-US"/>
        </a:p>
      </dgm:t>
    </dgm:pt>
    <dgm:pt modelId="{7134E489-9CE1-404F-803A-CE7CE696A493}" type="sibTrans" cxnId="{8F324193-ABDC-4834-B7B5-2B2B6F81D14F}">
      <dgm:prSet/>
      <dgm:spPr/>
      <dgm:t>
        <a:bodyPr/>
        <a:lstStyle/>
        <a:p>
          <a:endParaRPr lang="en-US"/>
        </a:p>
      </dgm:t>
    </dgm:pt>
    <dgm:pt modelId="{3AD4AD2B-BD44-40CD-BCF3-A43947FD0974}">
      <dgm:prSet/>
      <dgm:spPr/>
      <dgm:t>
        <a:bodyPr/>
        <a:lstStyle/>
        <a:p>
          <a:r>
            <a:rPr lang="en-US" b="0" i="0" noProof="0" dirty="0"/>
            <a:t>Reserve Banks &amp; Monetary Policy</a:t>
          </a:r>
          <a:endParaRPr lang="en-US" b="0" noProof="0" dirty="0"/>
        </a:p>
      </dgm:t>
    </dgm:pt>
    <dgm:pt modelId="{C50403DB-C899-4945-BBBB-FE7B7CA73FD5}" type="parTrans" cxnId="{61D8EBA6-D951-4764-A26E-74214D9AF43F}">
      <dgm:prSet/>
      <dgm:spPr/>
      <dgm:t>
        <a:bodyPr/>
        <a:lstStyle/>
        <a:p>
          <a:endParaRPr lang="en-US"/>
        </a:p>
      </dgm:t>
    </dgm:pt>
    <dgm:pt modelId="{1B70C869-E140-4CC1-8089-D9FBB4127750}" type="sibTrans" cxnId="{61D8EBA6-D951-4764-A26E-74214D9AF43F}">
      <dgm:prSet/>
      <dgm:spPr/>
      <dgm:t>
        <a:bodyPr/>
        <a:lstStyle/>
        <a:p>
          <a:endParaRPr lang="en-US"/>
        </a:p>
      </dgm:t>
    </dgm:pt>
    <dgm:pt modelId="{0E1C241A-0221-4561-934C-3A47DC97661D}" type="pres">
      <dgm:prSet presAssocID="{B00D05E5-C649-4E8A-AD15-F3DA8D6468E4}" presName="Name0" presStyleCnt="0">
        <dgm:presLayoutVars>
          <dgm:chMax val="7"/>
          <dgm:chPref val="7"/>
          <dgm:dir/>
        </dgm:presLayoutVars>
      </dgm:prSet>
      <dgm:spPr/>
    </dgm:pt>
    <dgm:pt modelId="{68BF2DBB-15BE-4EF5-90DF-2F7C74C267EB}" type="pres">
      <dgm:prSet presAssocID="{B00D05E5-C649-4E8A-AD15-F3DA8D6468E4}" presName="Name1" presStyleCnt="0"/>
      <dgm:spPr/>
    </dgm:pt>
    <dgm:pt modelId="{336408E0-3E36-4DCF-885F-35384E0A35E0}" type="pres">
      <dgm:prSet presAssocID="{B00D05E5-C649-4E8A-AD15-F3DA8D6468E4}" presName="cycle" presStyleCnt="0"/>
      <dgm:spPr/>
    </dgm:pt>
    <dgm:pt modelId="{9E507256-B0C7-4886-A052-0DB20EF435BB}" type="pres">
      <dgm:prSet presAssocID="{B00D05E5-C649-4E8A-AD15-F3DA8D6468E4}" presName="srcNode" presStyleLbl="node1" presStyleIdx="0" presStyleCnt="4"/>
      <dgm:spPr/>
    </dgm:pt>
    <dgm:pt modelId="{42637D7A-17AC-474D-AD16-E5F42F1FD681}" type="pres">
      <dgm:prSet presAssocID="{B00D05E5-C649-4E8A-AD15-F3DA8D6468E4}" presName="conn" presStyleLbl="parChTrans1D2" presStyleIdx="0" presStyleCnt="1"/>
      <dgm:spPr/>
    </dgm:pt>
    <dgm:pt modelId="{96BCD693-9956-446F-8826-99DB1757F80A}" type="pres">
      <dgm:prSet presAssocID="{B00D05E5-C649-4E8A-AD15-F3DA8D6468E4}" presName="extraNode" presStyleLbl="node1" presStyleIdx="0" presStyleCnt="4"/>
      <dgm:spPr/>
    </dgm:pt>
    <dgm:pt modelId="{5F61FC47-1C76-42FF-BBC4-68F632212D26}" type="pres">
      <dgm:prSet presAssocID="{B00D05E5-C649-4E8A-AD15-F3DA8D6468E4}" presName="dstNode" presStyleLbl="node1" presStyleIdx="0" presStyleCnt="4"/>
      <dgm:spPr/>
    </dgm:pt>
    <dgm:pt modelId="{363F1BBA-EDE5-4778-BE88-B26777267C54}" type="pres">
      <dgm:prSet presAssocID="{5D5E12ED-8130-4A54-951A-C915F8D0F27D}" presName="text_1" presStyleLbl="node1" presStyleIdx="0" presStyleCnt="4">
        <dgm:presLayoutVars>
          <dgm:bulletEnabled val="1"/>
        </dgm:presLayoutVars>
      </dgm:prSet>
      <dgm:spPr/>
    </dgm:pt>
    <dgm:pt modelId="{D99738F3-0A23-4350-ACBE-87B507D2FF1E}" type="pres">
      <dgm:prSet presAssocID="{5D5E12ED-8130-4A54-951A-C915F8D0F27D}" presName="accent_1" presStyleCnt="0"/>
      <dgm:spPr/>
    </dgm:pt>
    <dgm:pt modelId="{DA54F945-9858-4497-931D-2DFC23F68BA0}" type="pres">
      <dgm:prSet presAssocID="{5D5E12ED-8130-4A54-951A-C915F8D0F27D}" presName="accentRepeatNode" presStyleLbl="solidFgAcc1" presStyleIdx="0" presStyleCnt="4"/>
      <dgm:spPr/>
    </dgm:pt>
    <dgm:pt modelId="{C4129D8D-E52A-4451-8926-8824D282E004}" type="pres">
      <dgm:prSet presAssocID="{40658BD4-6520-4219-8E6D-7CC4A89B1CFC}" presName="text_2" presStyleLbl="node1" presStyleIdx="1" presStyleCnt="4">
        <dgm:presLayoutVars>
          <dgm:bulletEnabled val="1"/>
        </dgm:presLayoutVars>
      </dgm:prSet>
      <dgm:spPr/>
    </dgm:pt>
    <dgm:pt modelId="{2F1E936C-BB17-41E1-BB35-4081E5A9B940}" type="pres">
      <dgm:prSet presAssocID="{40658BD4-6520-4219-8E6D-7CC4A89B1CFC}" presName="accent_2" presStyleCnt="0"/>
      <dgm:spPr/>
    </dgm:pt>
    <dgm:pt modelId="{701526DF-D598-4333-B980-14999FBA66B6}" type="pres">
      <dgm:prSet presAssocID="{40658BD4-6520-4219-8E6D-7CC4A89B1CFC}" presName="accentRepeatNode" presStyleLbl="solidFgAcc1" presStyleIdx="1" presStyleCnt="4"/>
      <dgm:spPr/>
    </dgm:pt>
    <dgm:pt modelId="{3AB96B86-6FC2-4B75-A2E9-417EFA466A71}" type="pres">
      <dgm:prSet presAssocID="{3AD4AD2B-BD44-40CD-BCF3-A43947FD0974}" presName="text_3" presStyleLbl="node1" presStyleIdx="2" presStyleCnt="4">
        <dgm:presLayoutVars>
          <dgm:bulletEnabled val="1"/>
        </dgm:presLayoutVars>
      </dgm:prSet>
      <dgm:spPr/>
    </dgm:pt>
    <dgm:pt modelId="{AD1B8D45-FC06-450F-B245-C367B236C6AF}" type="pres">
      <dgm:prSet presAssocID="{3AD4AD2B-BD44-40CD-BCF3-A43947FD0974}" presName="accent_3" presStyleCnt="0"/>
      <dgm:spPr/>
    </dgm:pt>
    <dgm:pt modelId="{257B2046-DC90-4777-B2ED-3D7DE1DF316A}" type="pres">
      <dgm:prSet presAssocID="{3AD4AD2B-BD44-40CD-BCF3-A43947FD0974}" presName="accentRepeatNode" presStyleLbl="solidFgAcc1" presStyleIdx="2" presStyleCnt="4"/>
      <dgm:spPr/>
    </dgm:pt>
    <dgm:pt modelId="{CFA87472-62F9-4081-A937-C3A3565A7DF4}" type="pres">
      <dgm:prSet presAssocID="{36C05A66-3A3E-43D6-9743-D95D89D46CA7}" presName="text_4" presStyleLbl="node1" presStyleIdx="3" presStyleCnt="4">
        <dgm:presLayoutVars>
          <dgm:bulletEnabled val="1"/>
        </dgm:presLayoutVars>
      </dgm:prSet>
      <dgm:spPr/>
    </dgm:pt>
    <dgm:pt modelId="{102B629D-1D79-4E41-9240-E0AEC3DF3DAE}" type="pres">
      <dgm:prSet presAssocID="{36C05A66-3A3E-43D6-9743-D95D89D46CA7}" presName="accent_4" presStyleCnt="0"/>
      <dgm:spPr/>
    </dgm:pt>
    <dgm:pt modelId="{22CC0F3D-B7AE-4F66-ABD5-973CFD8B5362}" type="pres">
      <dgm:prSet presAssocID="{36C05A66-3A3E-43D6-9743-D95D89D46CA7}" presName="accentRepeatNode" presStyleLbl="solidFgAcc1" presStyleIdx="3" presStyleCnt="4"/>
      <dgm:spPr/>
    </dgm:pt>
  </dgm:ptLst>
  <dgm:cxnLst>
    <dgm:cxn modelId="{7EEDEE0B-F4A1-45C3-B5C6-504095BABB6F}" type="presOf" srcId="{36C05A66-3A3E-43D6-9743-D95D89D46CA7}" destId="{CFA87472-62F9-4081-A937-C3A3565A7DF4}" srcOrd="0" destOrd="0" presId="urn:microsoft.com/office/officeart/2008/layout/VerticalCurvedList"/>
    <dgm:cxn modelId="{1AD01749-D6EC-4ADE-9D91-59C7DB9EC19D}" type="presOf" srcId="{40658BD4-6520-4219-8E6D-7CC4A89B1CFC}" destId="{C4129D8D-E52A-4451-8926-8824D282E004}" srcOrd="0" destOrd="0" presId="urn:microsoft.com/office/officeart/2008/layout/VerticalCurvedList"/>
    <dgm:cxn modelId="{EEBA506F-FBF1-4DEF-AEEE-87DBE00E4301}" srcId="{B00D05E5-C649-4E8A-AD15-F3DA8D6468E4}" destId="{5D5E12ED-8130-4A54-951A-C915F8D0F27D}" srcOrd="0" destOrd="0" parTransId="{60578BC1-57C1-443D-B9C3-540D29081FB8}" sibTransId="{E97E5D00-F905-4C64-A020-718F75F6A7B6}"/>
    <dgm:cxn modelId="{EBF54077-DF20-465F-93E1-D2CA5211585C}" type="presOf" srcId="{E97E5D00-F905-4C64-A020-718F75F6A7B6}" destId="{42637D7A-17AC-474D-AD16-E5F42F1FD681}" srcOrd="0" destOrd="0" presId="urn:microsoft.com/office/officeart/2008/layout/VerticalCurvedList"/>
    <dgm:cxn modelId="{A8510684-23A6-4618-9C8C-74CC1442A3DC}" type="presOf" srcId="{5D5E12ED-8130-4A54-951A-C915F8D0F27D}" destId="{363F1BBA-EDE5-4778-BE88-B26777267C54}" srcOrd="0" destOrd="0" presId="urn:microsoft.com/office/officeart/2008/layout/VerticalCurvedList"/>
    <dgm:cxn modelId="{D370D785-914E-4698-9749-093660A9F82D}" type="presOf" srcId="{B00D05E5-C649-4E8A-AD15-F3DA8D6468E4}" destId="{0E1C241A-0221-4561-934C-3A47DC97661D}" srcOrd="0" destOrd="0" presId="urn:microsoft.com/office/officeart/2008/layout/VerticalCurvedList"/>
    <dgm:cxn modelId="{FA4D1792-725D-4A17-9437-60EB8316D865}" srcId="{B00D05E5-C649-4E8A-AD15-F3DA8D6468E4}" destId="{40658BD4-6520-4219-8E6D-7CC4A89B1CFC}" srcOrd="1" destOrd="0" parTransId="{D1084DD5-6EC8-4548-9C51-D75C6685E6F4}" sibTransId="{719CAC48-FD27-45E3-BBAE-A8C1CE43EE4A}"/>
    <dgm:cxn modelId="{8F324193-ABDC-4834-B7B5-2B2B6F81D14F}" srcId="{B00D05E5-C649-4E8A-AD15-F3DA8D6468E4}" destId="{36C05A66-3A3E-43D6-9743-D95D89D46CA7}" srcOrd="3" destOrd="0" parTransId="{98EED04E-6C3F-47E8-B97A-3A7EE1EF46A7}" sibTransId="{7134E489-9CE1-404F-803A-CE7CE696A493}"/>
    <dgm:cxn modelId="{61D8EBA6-D951-4764-A26E-74214D9AF43F}" srcId="{B00D05E5-C649-4E8A-AD15-F3DA8D6468E4}" destId="{3AD4AD2B-BD44-40CD-BCF3-A43947FD0974}" srcOrd="2" destOrd="0" parTransId="{C50403DB-C899-4945-BBBB-FE7B7CA73FD5}" sibTransId="{1B70C869-E140-4CC1-8089-D9FBB4127750}"/>
    <dgm:cxn modelId="{1DB91EDA-7BA5-48BF-80F6-30942A8A8BA8}" type="presOf" srcId="{3AD4AD2B-BD44-40CD-BCF3-A43947FD0974}" destId="{3AB96B86-6FC2-4B75-A2E9-417EFA466A71}" srcOrd="0" destOrd="0" presId="urn:microsoft.com/office/officeart/2008/layout/VerticalCurvedList"/>
    <dgm:cxn modelId="{4A7830CD-3BC3-40DA-BE91-B971002B1AEE}" type="presParOf" srcId="{0E1C241A-0221-4561-934C-3A47DC97661D}" destId="{68BF2DBB-15BE-4EF5-90DF-2F7C74C267EB}" srcOrd="0" destOrd="0" presId="urn:microsoft.com/office/officeart/2008/layout/VerticalCurvedList"/>
    <dgm:cxn modelId="{A9DF2AE6-9C61-4289-9CF4-A18095A483CA}" type="presParOf" srcId="{68BF2DBB-15BE-4EF5-90DF-2F7C74C267EB}" destId="{336408E0-3E36-4DCF-885F-35384E0A35E0}" srcOrd="0" destOrd="0" presId="urn:microsoft.com/office/officeart/2008/layout/VerticalCurvedList"/>
    <dgm:cxn modelId="{A346BF78-EEA6-4DD5-A719-F901F973D218}" type="presParOf" srcId="{336408E0-3E36-4DCF-885F-35384E0A35E0}" destId="{9E507256-B0C7-4886-A052-0DB20EF435BB}" srcOrd="0" destOrd="0" presId="urn:microsoft.com/office/officeart/2008/layout/VerticalCurvedList"/>
    <dgm:cxn modelId="{C373B08B-F3B7-43C5-ADB4-D7576F85AB6E}" type="presParOf" srcId="{336408E0-3E36-4DCF-885F-35384E0A35E0}" destId="{42637D7A-17AC-474D-AD16-E5F42F1FD681}" srcOrd="1" destOrd="0" presId="urn:microsoft.com/office/officeart/2008/layout/VerticalCurvedList"/>
    <dgm:cxn modelId="{49F577BF-F6D5-4D55-B454-A57B8E26D29E}" type="presParOf" srcId="{336408E0-3E36-4DCF-885F-35384E0A35E0}" destId="{96BCD693-9956-446F-8826-99DB1757F80A}" srcOrd="2" destOrd="0" presId="urn:microsoft.com/office/officeart/2008/layout/VerticalCurvedList"/>
    <dgm:cxn modelId="{760E5880-1401-41C6-8FEC-11455AAF712C}" type="presParOf" srcId="{336408E0-3E36-4DCF-885F-35384E0A35E0}" destId="{5F61FC47-1C76-42FF-BBC4-68F632212D26}" srcOrd="3" destOrd="0" presId="urn:microsoft.com/office/officeart/2008/layout/VerticalCurvedList"/>
    <dgm:cxn modelId="{C3F813AF-6839-49E2-A116-3A5880ADD12F}" type="presParOf" srcId="{68BF2DBB-15BE-4EF5-90DF-2F7C74C267EB}" destId="{363F1BBA-EDE5-4778-BE88-B26777267C54}" srcOrd="1" destOrd="0" presId="urn:microsoft.com/office/officeart/2008/layout/VerticalCurvedList"/>
    <dgm:cxn modelId="{63E2E19A-0518-4125-B53B-EA3C41650E7D}" type="presParOf" srcId="{68BF2DBB-15BE-4EF5-90DF-2F7C74C267EB}" destId="{D99738F3-0A23-4350-ACBE-87B507D2FF1E}" srcOrd="2" destOrd="0" presId="urn:microsoft.com/office/officeart/2008/layout/VerticalCurvedList"/>
    <dgm:cxn modelId="{149BA610-F873-47D6-882E-296DE003F131}" type="presParOf" srcId="{D99738F3-0A23-4350-ACBE-87B507D2FF1E}" destId="{DA54F945-9858-4497-931D-2DFC23F68BA0}" srcOrd="0" destOrd="0" presId="urn:microsoft.com/office/officeart/2008/layout/VerticalCurvedList"/>
    <dgm:cxn modelId="{AED298D3-CBFC-4428-9D52-D246FD9604B6}" type="presParOf" srcId="{68BF2DBB-15BE-4EF5-90DF-2F7C74C267EB}" destId="{C4129D8D-E52A-4451-8926-8824D282E004}" srcOrd="3" destOrd="0" presId="urn:microsoft.com/office/officeart/2008/layout/VerticalCurvedList"/>
    <dgm:cxn modelId="{DF977685-6819-48E3-86F3-D4D1AB7B4BE6}" type="presParOf" srcId="{68BF2DBB-15BE-4EF5-90DF-2F7C74C267EB}" destId="{2F1E936C-BB17-41E1-BB35-4081E5A9B940}" srcOrd="4" destOrd="0" presId="urn:microsoft.com/office/officeart/2008/layout/VerticalCurvedList"/>
    <dgm:cxn modelId="{D6B74913-A075-4F69-9B05-91E2D927941C}" type="presParOf" srcId="{2F1E936C-BB17-41E1-BB35-4081E5A9B940}" destId="{701526DF-D598-4333-B980-14999FBA66B6}" srcOrd="0" destOrd="0" presId="urn:microsoft.com/office/officeart/2008/layout/VerticalCurvedList"/>
    <dgm:cxn modelId="{720C9438-64B3-46E6-ACAE-7F23C9A3C052}" type="presParOf" srcId="{68BF2DBB-15BE-4EF5-90DF-2F7C74C267EB}" destId="{3AB96B86-6FC2-4B75-A2E9-417EFA466A71}" srcOrd="5" destOrd="0" presId="urn:microsoft.com/office/officeart/2008/layout/VerticalCurvedList"/>
    <dgm:cxn modelId="{BB6DCB46-2B9F-48ED-B0EF-2DAC85C32ACC}" type="presParOf" srcId="{68BF2DBB-15BE-4EF5-90DF-2F7C74C267EB}" destId="{AD1B8D45-FC06-450F-B245-C367B236C6AF}" srcOrd="6" destOrd="0" presId="urn:microsoft.com/office/officeart/2008/layout/VerticalCurvedList"/>
    <dgm:cxn modelId="{67200703-E46A-4EC1-8639-623DF3D68B75}" type="presParOf" srcId="{AD1B8D45-FC06-450F-B245-C367B236C6AF}" destId="{257B2046-DC90-4777-B2ED-3D7DE1DF316A}" srcOrd="0" destOrd="0" presId="urn:microsoft.com/office/officeart/2008/layout/VerticalCurvedList"/>
    <dgm:cxn modelId="{5DC2432A-B32F-4ECA-BD46-1C606C0A3D2A}" type="presParOf" srcId="{68BF2DBB-15BE-4EF5-90DF-2F7C74C267EB}" destId="{CFA87472-62F9-4081-A937-C3A3565A7DF4}" srcOrd="7" destOrd="0" presId="urn:microsoft.com/office/officeart/2008/layout/VerticalCurvedList"/>
    <dgm:cxn modelId="{8EEC17C7-8832-43E4-B8B0-734FABA2DAD2}" type="presParOf" srcId="{68BF2DBB-15BE-4EF5-90DF-2F7C74C267EB}" destId="{102B629D-1D79-4E41-9240-E0AEC3DF3DAE}" srcOrd="8" destOrd="0" presId="urn:microsoft.com/office/officeart/2008/layout/VerticalCurvedList"/>
    <dgm:cxn modelId="{B9F36551-64BE-40E9-94F9-6621A55E97C0}" type="presParOf" srcId="{102B629D-1D79-4E41-9240-E0AEC3DF3DAE}" destId="{22CC0F3D-B7AE-4F66-ABD5-973CFD8B536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89CA1E-ABB8-4D96-B91F-1CD4A207117C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C1DE2E-6A3C-4265-B1A6-DB559D83410A}">
      <dgm:prSet phldrT="[Text]"/>
      <dgm:spPr/>
      <dgm:t>
        <a:bodyPr/>
        <a:lstStyle/>
        <a:p>
          <a:r>
            <a:rPr lang="en-US" noProof="0" dirty="0"/>
            <a:t>Predict the Change in the Underlying</a:t>
          </a:r>
        </a:p>
      </dgm:t>
    </dgm:pt>
    <dgm:pt modelId="{931FF436-2F18-4656-AB88-58C2C194CF5F}" type="parTrans" cxnId="{918B5D42-D962-48D6-A9B8-DE33059C9CFD}">
      <dgm:prSet/>
      <dgm:spPr/>
      <dgm:t>
        <a:bodyPr/>
        <a:lstStyle/>
        <a:p>
          <a:endParaRPr lang="en-US"/>
        </a:p>
      </dgm:t>
    </dgm:pt>
    <dgm:pt modelId="{14E18701-8051-4256-B922-C52F3DC44E1A}" type="sibTrans" cxnId="{918B5D42-D962-48D6-A9B8-DE33059C9CFD}">
      <dgm:prSet/>
      <dgm:spPr/>
      <dgm:t>
        <a:bodyPr/>
        <a:lstStyle/>
        <a:p>
          <a:endParaRPr lang="en-US"/>
        </a:p>
      </dgm:t>
    </dgm:pt>
    <dgm:pt modelId="{362EF7B3-8DDD-4AED-ACB8-377329865360}">
      <dgm:prSet phldrT="[Text]"/>
      <dgm:spPr/>
      <dgm:t>
        <a:bodyPr/>
        <a:lstStyle/>
        <a:p>
          <a:r>
            <a:rPr lang="en-US" noProof="0" dirty="0"/>
            <a:t>Interest rate change</a:t>
          </a:r>
        </a:p>
      </dgm:t>
    </dgm:pt>
    <dgm:pt modelId="{F1BB0F06-FD6E-4982-A54F-FB179119CA01}" type="parTrans" cxnId="{D68063A6-0269-44E7-B8B3-8D473AE8DC12}">
      <dgm:prSet/>
      <dgm:spPr/>
      <dgm:t>
        <a:bodyPr/>
        <a:lstStyle/>
        <a:p>
          <a:endParaRPr lang="en-US"/>
        </a:p>
      </dgm:t>
    </dgm:pt>
    <dgm:pt modelId="{1FCB71A8-68FB-4095-81A5-466AA845D994}" type="sibTrans" cxnId="{D68063A6-0269-44E7-B8B3-8D473AE8DC12}">
      <dgm:prSet/>
      <dgm:spPr/>
      <dgm:t>
        <a:bodyPr/>
        <a:lstStyle/>
        <a:p>
          <a:endParaRPr lang="en-US"/>
        </a:p>
      </dgm:t>
    </dgm:pt>
    <dgm:pt modelId="{8881D9A7-9AA6-4F30-9C29-67C94D3FD931}">
      <dgm:prSet phldrT="[Text]"/>
      <dgm:spPr/>
      <dgm:t>
        <a:bodyPr/>
        <a:lstStyle/>
        <a:p>
          <a:r>
            <a:rPr lang="en-US" noProof="0" dirty="0"/>
            <a:t>Interest Rate Regime</a:t>
          </a:r>
        </a:p>
      </dgm:t>
    </dgm:pt>
    <dgm:pt modelId="{D5AD2FE3-4CDD-438D-85D8-697A4A21DBD1}" type="parTrans" cxnId="{3181C3FD-1D58-4823-8C70-B94934A0FA68}">
      <dgm:prSet/>
      <dgm:spPr/>
      <dgm:t>
        <a:bodyPr/>
        <a:lstStyle/>
        <a:p>
          <a:endParaRPr lang="en-US"/>
        </a:p>
      </dgm:t>
    </dgm:pt>
    <dgm:pt modelId="{65B0057E-B9D8-4AC4-BEEF-039363F69ACA}" type="sibTrans" cxnId="{3181C3FD-1D58-4823-8C70-B94934A0FA68}">
      <dgm:prSet/>
      <dgm:spPr/>
      <dgm:t>
        <a:bodyPr/>
        <a:lstStyle/>
        <a:p>
          <a:endParaRPr lang="en-US"/>
        </a:p>
      </dgm:t>
    </dgm:pt>
    <dgm:pt modelId="{6937103C-F2D2-481E-8EFE-8B8F61E47F63}">
      <dgm:prSet phldrT="[Text]"/>
      <dgm:spPr/>
      <dgm:t>
        <a:bodyPr/>
        <a:lstStyle/>
        <a:p>
          <a:r>
            <a:rPr lang="en-US" noProof="0" dirty="0"/>
            <a:t>Press statement</a:t>
          </a:r>
        </a:p>
      </dgm:t>
    </dgm:pt>
    <dgm:pt modelId="{F4FBEFB3-88B0-414B-A4DD-E761C516EFF8}" type="parTrans" cxnId="{4B1910BE-31EC-42CE-A464-997695A46BA7}">
      <dgm:prSet/>
      <dgm:spPr/>
      <dgm:t>
        <a:bodyPr/>
        <a:lstStyle/>
        <a:p>
          <a:endParaRPr lang="en-US"/>
        </a:p>
      </dgm:t>
    </dgm:pt>
    <dgm:pt modelId="{05B83E31-C68F-4D8F-B044-EB5A69861111}" type="sibTrans" cxnId="{4B1910BE-31EC-42CE-A464-997695A46BA7}">
      <dgm:prSet/>
      <dgm:spPr/>
      <dgm:t>
        <a:bodyPr/>
        <a:lstStyle/>
        <a:p>
          <a:endParaRPr lang="en-US"/>
        </a:p>
      </dgm:t>
    </dgm:pt>
    <dgm:pt modelId="{B1470889-5BE8-49C1-9E76-45BFD8D81228}">
      <dgm:prSet phldrT="[Text]"/>
      <dgm:spPr/>
      <dgm:t>
        <a:bodyPr/>
        <a:lstStyle/>
        <a:p>
          <a:r>
            <a:rPr lang="en-US" noProof="0" dirty="0"/>
            <a:t>Market Anticipation</a:t>
          </a:r>
        </a:p>
      </dgm:t>
    </dgm:pt>
    <dgm:pt modelId="{113D7A02-11C0-4052-BDCD-541D02DC47A3}" type="sibTrans" cxnId="{DDE9D0FF-96BF-4094-A0CC-1E8E5469FB51}">
      <dgm:prSet/>
      <dgm:spPr/>
      <dgm:t>
        <a:bodyPr/>
        <a:lstStyle/>
        <a:p>
          <a:endParaRPr lang="en-US"/>
        </a:p>
      </dgm:t>
    </dgm:pt>
    <dgm:pt modelId="{6A19DB9B-04AF-447E-9132-E66FABEDFEE9}" type="parTrans" cxnId="{DDE9D0FF-96BF-4094-A0CC-1E8E5469FB51}">
      <dgm:prSet/>
      <dgm:spPr/>
      <dgm:t>
        <a:bodyPr/>
        <a:lstStyle/>
        <a:p>
          <a:endParaRPr lang="en-US"/>
        </a:p>
      </dgm:t>
    </dgm:pt>
    <dgm:pt modelId="{C3847141-965A-4FD9-A80A-2A54862F7272}" type="pres">
      <dgm:prSet presAssocID="{5589CA1E-ABB8-4D96-B91F-1CD4A207117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93BF30-AFA9-4708-89D8-D9C551B991CF}" type="pres">
      <dgm:prSet presAssocID="{68C1DE2E-6A3C-4265-B1A6-DB559D83410A}" presName="centerShape" presStyleLbl="node0" presStyleIdx="0" presStyleCnt="1" custLinFactNeighborX="-182" custLinFactNeighborY="1294"/>
      <dgm:spPr/>
    </dgm:pt>
    <dgm:pt modelId="{0F6B94CE-8F3D-4033-9B39-CC75CE8FD218}" type="pres">
      <dgm:prSet presAssocID="{F1BB0F06-FD6E-4982-A54F-FB179119CA01}" presName="parTrans" presStyleLbl="bgSibTrans2D1" presStyleIdx="0" presStyleCnt="4"/>
      <dgm:spPr/>
    </dgm:pt>
    <dgm:pt modelId="{7CADC09D-61A3-4A0F-8325-344F64697235}" type="pres">
      <dgm:prSet presAssocID="{362EF7B3-8DDD-4AED-ACB8-377329865360}" presName="node" presStyleLbl="node1" presStyleIdx="0" presStyleCnt="4" custRadScaleRad="98281" custRadScaleInc="54555">
        <dgm:presLayoutVars>
          <dgm:bulletEnabled val="1"/>
        </dgm:presLayoutVars>
      </dgm:prSet>
      <dgm:spPr/>
    </dgm:pt>
    <dgm:pt modelId="{3A475061-7334-47AD-BB60-B374BD349C62}" type="pres">
      <dgm:prSet presAssocID="{D5AD2FE3-4CDD-438D-85D8-697A4A21DBD1}" presName="parTrans" presStyleLbl="bgSibTrans2D1" presStyleIdx="1" presStyleCnt="4"/>
      <dgm:spPr/>
    </dgm:pt>
    <dgm:pt modelId="{24DE4CBF-F756-4DB2-BF5A-985C3231B51E}" type="pres">
      <dgm:prSet presAssocID="{8881D9A7-9AA6-4F30-9C29-67C94D3FD931}" presName="node" presStyleLbl="node1" presStyleIdx="1" presStyleCnt="4" custScaleX="109274" custRadScaleRad="90793" custRadScaleInc="62342">
        <dgm:presLayoutVars>
          <dgm:bulletEnabled val="1"/>
        </dgm:presLayoutVars>
      </dgm:prSet>
      <dgm:spPr/>
    </dgm:pt>
    <dgm:pt modelId="{859A677F-5054-4A25-A8D1-3DD934A2DB3F}" type="pres">
      <dgm:prSet presAssocID="{6A19DB9B-04AF-447E-9132-E66FABEDFEE9}" presName="parTrans" presStyleLbl="bgSibTrans2D1" presStyleIdx="2" presStyleCnt="4"/>
      <dgm:spPr/>
    </dgm:pt>
    <dgm:pt modelId="{7C3ADCFB-8E28-4D3D-8EF1-98E192C13622}" type="pres">
      <dgm:prSet presAssocID="{B1470889-5BE8-49C1-9E76-45BFD8D81228}" presName="node" presStyleLbl="node1" presStyleIdx="2" presStyleCnt="4" custRadScaleRad="123232" custRadScaleInc="53934">
        <dgm:presLayoutVars>
          <dgm:bulletEnabled val="1"/>
        </dgm:presLayoutVars>
      </dgm:prSet>
      <dgm:spPr/>
    </dgm:pt>
    <dgm:pt modelId="{7C5D7709-2F03-4826-AC60-67FB93B6E676}" type="pres">
      <dgm:prSet presAssocID="{F4FBEFB3-88B0-414B-A4DD-E761C516EFF8}" presName="parTrans" presStyleLbl="bgSibTrans2D1" presStyleIdx="3" presStyleCnt="4"/>
      <dgm:spPr/>
    </dgm:pt>
    <dgm:pt modelId="{8414CFC6-B9D9-4497-9F69-EFBF58FA4B06}" type="pres">
      <dgm:prSet presAssocID="{6937103C-F2D2-481E-8EFE-8B8F61E47F63}" presName="node" presStyleLbl="node1" presStyleIdx="3" presStyleCnt="4" custRadScaleRad="96597" custRadScaleInc="44469">
        <dgm:presLayoutVars>
          <dgm:bulletEnabled val="1"/>
        </dgm:presLayoutVars>
      </dgm:prSet>
      <dgm:spPr/>
    </dgm:pt>
  </dgm:ptLst>
  <dgm:cxnLst>
    <dgm:cxn modelId="{EF360400-AF24-4FDC-A23F-27A5A89270D0}" type="presOf" srcId="{F1BB0F06-FD6E-4982-A54F-FB179119CA01}" destId="{0F6B94CE-8F3D-4033-9B39-CC75CE8FD218}" srcOrd="0" destOrd="0" presId="urn:microsoft.com/office/officeart/2005/8/layout/radial4"/>
    <dgm:cxn modelId="{A567E702-C058-41A8-B55E-18FCAEE4D69D}" type="presOf" srcId="{B1470889-5BE8-49C1-9E76-45BFD8D81228}" destId="{7C3ADCFB-8E28-4D3D-8EF1-98E192C13622}" srcOrd="0" destOrd="0" presId="urn:microsoft.com/office/officeart/2005/8/layout/radial4"/>
    <dgm:cxn modelId="{ED94F431-27B0-4DBE-82F7-F2DED89C1955}" type="presOf" srcId="{362EF7B3-8DDD-4AED-ACB8-377329865360}" destId="{7CADC09D-61A3-4A0F-8325-344F64697235}" srcOrd="0" destOrd="0" presId="urn:microsoft.com/office/officeart/2005/8/layout/radial4"/>
    <dgm:cxn modelId="{24BBF35D-579F-4882-A943-BB82B7448AE5}" type="presOf" srcId="{5589CA1E-ABB8-4D96-B91F-1CD4A207117C}" destId="{C3847141-965A-4FD9-A80A-2A54862F7272}" srcOrd="0" destOrd="0" presId="urn:microsoft.com/office/officeart/2005/8/layout/radial4"/>
    <dgm:cxn modelId="{918B5D42-D962-48D6-A9B8-DE33059C9CFD}" srcId="{5589CA1E-ABB8-4D96-B91F-1CD4A207117C}" destId="{68C1DE2E-6A3C-4265-B1A6-DB559D83410A}" srcOrd="0" destOrd="0" parTransId="{931FF436-2F18-4656-AB88-58C2C194CF5F}" sibTransId="{14E18701-8051-4256-B922-C52F3DC44E1A}"/>
    <dgm:cxn modelId="{0D87DE62-32AA-4ADA-9040-4B70EAB9EC49}" type="presOf" srcId="{6937103C-F2D2-481E-8EFE-8B8F61E47F63}" destId="{8414CFC6-B9D9-4497-9F69-EFBF58FA4B06}" srcOrd="0" destOrd="0" presId="urn:microsoft.com/office/officeart/2005/8/layout/radial4"/>
    <dgm:cxn modelId="{BB247D49-6F07-4372-9F1F-86AC71540FCB}" type="presOf" srcId="{68C1DE2E-6A3C-4265-B1A6-DB559D83410A}" destId="{A993BF30-AFA9-4708-89D8-D9C551B991CF}" srcOrd="0" destOrd="0" presId="urn:microsoft.com/office/officeart/2005/8/layout/radial4"/>
    <dgm:cxn modelId="{08B3C26B-A81E-4489-B638-55E713F5E08C}" type="presOf" srcId="{8881D9A7-9AA6-4F30-9C29-67C94D3FD931}" destId="{24DE4CBF-F756-4DB2-BF5A-985C3231B51E}" srcOrd="0" destOrd="0" presId="urn:microsoft.com/office/officeart/2005/8/layout/radial4"/>
    <dgm:cxn modelId="{CDB61F51-87DF-4B9B-9A9F-CEE5DE182E89}" type="presOf" srcId="{F4FBEFB3-88B0-414B-A4DD-E761C516EFF8}" destId="{7C5D7709-2F03-4826-AC60-67FB93B6E676}" srcOrd="0" destOrd="0" presId="urn:microsoft.com/office/officeart/2005/8/layout/radial4"/>
    <dgm:cxn modelId="{5C7B467E-2886-46B0-BF22-E79A66EF74FF}" type="presOf" srcId="{6A19DB9B-04AF-447E-9132-E66FABEDFEE9}" destId="{859A677F-5054-4A25-A8D1-3DD934A2DB3F}" srcOrd="0" destOrd="0" presId="urn:microsoft.com/office/officeart/2005/8/layout/radial4"/>
    <dgm:cxn modelId="{D68063A6-0269-44E7-B8B3-8D473AE8DC12}" srcId="{68C1DE2E-6A3C-4265-B1A6-DB559D83410A}" destId="{362EF7B3-8DDD-4AED-ACB8-377329865360}" srcOrd="0" destOrd="0" parTransId="{F1BB0F06-FD6E-4982-A54F-FB179119CA01}" sibTransId="{1FCB71A8-68FB-4095-81A5-466AA845D994}"/>
    <dgm:cxn modelId="{4B1910BE-31EC-42CE-A464-997695A46BA7}" srcId="{68C1DE2E-6A3C-4265-B1A6-DB559D83410A}" destId="{6937103C-F2D2-481E-8EFE-8B8F61E47F63}" srcOrd="3" destOrd="0" parTransId="{F4FBEFB3-88B0-414B-A4DD-E761C516EFF8}" sibTransId="{05B83E31-C68F-4D8F-B044-EB5A69861111}"/>
    <dgm:cxn modelId="{3181C3FD-1D58-4823-8C70-B94934A0FA68}" srcId="{68C1DE2E-6A3C-4265-B1A6-DB559D83410A}" destId="{8881D9A7-9AA6-4F30-9C29-67C94D3FD931}" srcOrd="1" destOrd="0" parTransId="{D5AD2FE3-4CDD-438D-85D8-697A4A21DBD1}" sibTransId="{65B0057E-B9D8-4AC4-BEEF-039363F69ACA}"/>
    <dgm:cxn modelId="{DB2213FF-45BB-4EF7-9E66-743994F58C00}" type="presOf" srcId="{D5AD2FE3-4CDD-438D-85D8-697A4A21DBD1}" destId="{3A475061-7334-47AD-BB60-B374BD349C62}" srcOrd="0" destOrd="0" presId="urn:microsoft.com/office/officeart/2005/8/layout/radial4"/>
    <dgm:cxn modelId="{DDE9D0FF-96BF-4094-A0CC-1E8E5469FB51}" srcId="{68C1DE2E-6A3C-4265-B1A6-DB559D83410A}" destId="{B1470889-5BE8-49C1-9E76-45BFD8D81228}" srcOrd="2" destOrd="0" parTransId="{6A19DB9B-04AF-447E-9132-E66FABEDFEE9}" sibTransId="{113D7A02-11C0-4052-BDCD-541D02DC47A3}"/>
    <dgm:cxn modelId="{92E19F21-960E-4E9B-9198-D27B654D6261}" type="presParOf" srcId="{C3847141-965A-4FD9-A80A-2A54862F7272}" destId="{A993BF30-AFA9-4708-89D8-D9C551B991CF}" srcOrd="0" destOrd="0" presId="urn:microsoft.com/office/officeart/2005/8/layout/radial4"/>
    <dgm:cxn modelId="{2B45F0E7-4301-46F8-9C47-B3C56A0E9458}" type="presParOf" srcId="{C3847141-965A-4FD9-A80A-2A54862F7272}" destId="{0F6B94CE-8F3D-4033-9B39-CC75CE8FD218}" srcOrd="1" destOrd="0" presId="urn:microsoft.com/office/officeart/2005/8/layout/radial4"/>
    <dgm:cxn modelId="{3C2FD098-ADEC-4531-8C1E-78E46F8D42DE}" type="presParOf" srcId="{C3847141-965A-4FD9-A80A-2A54862F7272}" destId="{7CADC09D-61A3-4A0F-8325-344F64697235}" srcOrd="2" destOrd="0" presId="urn:microsoft.com/office/officeart/2005/8/layout/radial4"/>
    <dgm:cxn modelId="{561D8831-4C69-4761-A0B9-F0AB859CD446}" type="presParOf" srcId="{C3847141-965A-4FD9-A80A-2A54862F7272}" destId="{3A475061-7334-47AD-BB60-B374BD349C62}" srcOrd="3" destOrd="0" presId="urn:microsoft.com/office/officeart/2005/8/layout/radial4"/>
    <dgm:cxn modelId="{50EA1B8B-D644-4D22-93CC-378BB772F1C3}" type="presParOf" srcId="{C3847141-965A-4FD9-A80A-2A54862F7272}" destId="{24DE4CBF-F756-4DB2-BF5A-985C3231B51E}" srcOrd="4" destOrd="0" presId="urn:microsoft.com/office/officeart/2005/8/layout/radial4"/>
    <dgm:cxn modelId="{8D109929-40CA-4790-861D-82967D38EECD}" type="presParOf" srcId="{C3847141-965A-4FD9-A80A-2A54862F7272}" destId="{859A677F-5054-4A25-A8D1-3DD934A2DB3F}" srcOrd="5" destOrd="0" presId="urn:microsoft.com/office/officeart/2005/8/layout/radial4"/>
    <dgm:cxn modelId="{DCDE3BCB-573C-4281-AF22-DCBDC02E6B08}" type="presParOf" srcId="{C3847141-965A-4FD9-A80A-2A54862F7272}" destId="{7C3ADCFB-8E28-4D3D-8EF1-98E192C13622}" srcOrd="6" destOrd="0" presId="urn:microsoft.com/office/officeart/2005/8/layout/radial4"/>
    <dgm:cxn modelId="{B954BCD4-2863-427A-A4B2-FAB70A18DAE6}" type="presParOf" srcId="{C3847141-965A-4FD9-A80A-2A54862F7272}" destId="{7C5D7709-2F03-4826-AC60-67FB93B6E676}" srcOrd="7" destOrd="0" presId="urn:microsoft.com/office/officeart/2005/8/layout/radial4"/>
    <dgm:cxn modelId="{F01BF93A-A1F0-4DDA-9B81-4C7948EA1E1E}" type="presParOf" srcId="{C3847141-965A-4FD9-A80A-2A54862F7272}" destId="{8414CFC6-B9D9-4497-9F69-EFBF58FA4B06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D0DFA-AA9D-475A-868A-C83A1A95CBF1}">
      <dsp:nvSpPr>
        <dsp:cNvPr id="0" name=""/>
        <dsp:cNvSpPr/>
      </dsp:nvSpPr>
      <dsp:spPr>
        <a:xfrm>
          <a:off x="282169" y="944034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32D1F-D41A-431F-8E94-61C010F68DB5}">
      <dsp:nvSpPr>
        <dsp:cNvPr id="0" name=""/>
        <dsp:cNvSpPr/>
      </dsp:nvSpPr>
      <dsp:spPr>
        <a:xfrm>
          <a:off x="229580" y="901349"/>
          <a:ext cx="987652" cy="96784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3000" r="-23000"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E8CBB-4C2C-4841-9B41-F11EC85282C0}">
      <dsp:nvSpPr>
        <dsp:cNvPr id="0" name=""/>
        <dsp:cNvSpPr/>
      </dsp:nvSpPr>
      <dsp:spPr>
        <a:xfrm>
          <a:off x="66" y="2101378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dirty="0"/>
            <a:t>Intro</a:t>
          </a:r>
          <a:endParaRPr lang="en-US" sz="1700" kern="1200" dirty="0"/>
        </a:p>
      </dsp:txBody>
      <dsp:txXfrm>
        <a:off x="66" y="2101378"/>
        <a:ext cx="1446679" cy="578671"/>
      </dsp:txXfrm>
    </dsp:sp>
    <dsp:sp modelId="{E544CE31-6287-4C2D-A1AA-711EC83262DC}">
      <dsp:nvSpPr>
        <dsp:cNvPr id="0" name=""/>
        <dsp:cNvSpPr/>
      </dsp:nvSpPr>
      <dsp:spPr>
        <a:xfrm>
          <a:off x="1982017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537EE-95EE-441A-AFA1-334FAA91E3C1}">
      <dsp:nvSpPr>
        <dsp:cNvPr id="0" name=""/>
        <dsp:cNvSpPr/>
      </dsp:nvSpPr>
      <dsp:spPr>
        <a:xfrm>
          <a:off x="2170086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80964-6625-47C4-8D54-40FF27E20F31}">
      <dsp:nvSpPr>
        <dsp:cNvPr id="0" name=""/>
        <dsp:cNvSpPr/>
      </dsp:nvSpPr>
      <dsp:spPr>
        <a:xfrm>
          <a:off x="1699915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A brief Introduction </a:t>
          </a:r>
          <a:endParaRPr lang="en-US" sz="1700" kern="1200" dirty="0"/>
        </a:p>
      </dsp:txBody>
      <dsp:txXfrm>
        <a:off x="1699915" y="2080035"/>
        <a:ext cx="1446679" cy="578671"/>
      </dsp:txXfrm>
    </dsp:sp>
    <dsp:sp modelId="{15941A4C-B012-4135-9B72-09EBACB10C61}">
      <dsp:nvSpPr>
        <dsp:cNvPr id="0" name=""/>
        <dsp:cNvSpPr/>
      </dsp:nvSpPr>
      <dsp:spPr>
        <a:xfrm>
          <a:off x="3681866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263DE-A1B9-45DA-958E-0CB793880CE2}">
      <dsp:nvSpPr>
        <dsp:cNvPr id="0" name=""/>
        <dsp:cNvSpPr/>
      </dsp:nvSpPr>
      <dsp:spPr>
        <a:xfrm>
          <a:off x="3869934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BCD4C-66F7-4CC6-A636-08F8446F619F}">
      <dsp:nvSpPr>
        <dsp:cNvPr id="0" name=""/>
        <dsp:cNvSpPr/>
      </dsp:nvSpPr>
      <dsp:spPr>
        <a:xfrm>
          <a:off x="3399763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Research Questions</a:t>
          </a:r>
          <a:endParaRPr lang="en-US" sz="1700" kern="1200" dirty="0"/>
        </a:p>
      </dsp:txBody>
      <dsp:txXfrm>
        <a:off x="3399763" y="2080035"/>
        <a:ext cx="1446679" cy="578671"/>
      </dsp:txXfrm>
    </dsp:sp>
    <dsp:sp modelId="{AE81D550-46DC-40AB-90D2-F3819E01DF89}">
      <dsp:nvSpPr>
        <dsp:cNvPr id="0" name=""/>
        <dsp:cNvSpPr/>
      </dsp:nvSpPr>
      <dsp:spPr>
        <a:xfrm>
          <a:off x="5381715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63264-1319-4A4E-A6ED-043C242906E8}">
      <dsp:nvSpPr>
        <dsp:cNvPr id="0" name=""/>
        <dsp:cNvSpPr/>
      </dsp:nvSpPr>
      <dsp:spPr>
        <a:xfrm>
          <a:off x="5569783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5849A-4CAD-41A3-9386-0115DA9C3562}">
      <dsp:nvSpPr>
        <dsp:cNvPr id="0" name=""/>
        <dsp:cNvSpPr/>
      </dsp:nvSpPr>
      <dsp:spPr>
        <a:xfrm>
          <a:off x="5099612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Dataset Overview</a:t>
          </a:r>
        </a:p>
      </dsp:txBody>
      <dsp:txXfrm>
        <a:off x="5099612" y="2080035"/>
        <a:ext cx="1446679" cy="578671"/>
      </dsp:txXfrm>
    </dsp:sp>
    <dsp:sp modelId="{07835483-A6B5-4126-8104-C6CEBCC4AEA0}">
      <dsp:nvSpPr>
        <dsp:cNvPr id="0" name=""/>
        <dsp:cNvSpPr/>
      </dsp:nvSpPr>
      <dsp:spPr>
        <a:xfrm>
          <a:off x="7081563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CECA8-7A6C-43E3-95D2-FA487D666BB0}">
      <dsp:nvSpPr>
        <dsp:cNvPr id="0" name=""/>
        <dsp:cNvSpPr/>
      </dsp:nvSpPr>
      <dsp:spPr>
        <a:xfrm>
          <a:off x="7269632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95CFB-ECBE-49F2-A2F6-421FA5F00A2D}">
      <dsp:nvSpPr>
        <dsp:cNvPr id="0" name=""/>
        <dsp:cNvSpPr/>
      </dsp:nvSpPr>
      <dsp:spPr>
        <a:xfrm>
          <a:off x="6799461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Approach and Methods</a:t>
          </a:r>
          <a:endParaRPr lang="en-US" sz="1700" kern="1200"/>
        </a:p>
      </dsp:txBody>
      <dsp:txXfrm>
        <a:off x="6799461" y="2080035"/>
        <a:ext cx="1446679" cy="578671"/>
      </dsp:txXfrm>
    </dsp:sp>
    <dsp:sp modelId="{5271ED04-F717-4763-AC72-E2D2ECE7CFF1}">
      <dsp:nvSpPr>
        <dsp:cNvPr id="0" name=""/>
        <dsp:cNvSpPr/>
      </dsp:nvSpPr>
      <dsp:spPr>
        <a:xfrm>
          <a:off x="8781412" y="922692"/>
          <a:ext cx="882474" cy="88247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0E6DA-3395-41D7-A8E4-E426B8D4D017}">
      <dsp:nvSpPr>
        <dsp:cNvPr id="0" name=""/>
        <dsp:cNvSpPr/>
      </dsp:nvSpPr>
      <dsp:spPr>
        <a:xfrm>
          <a:off x="8969480" y="1110760"/>
          <a:ext cx="506337" cy="50633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FE4BF-07AD-471D-A914-A2763CDCE715}">
      <dsp:nvSpPr>
        <dsp:cNvPr id="0" name=""/>
        <dsp:cNvSpPr/>
      </dsp:nvSpPr>
      <dsp:spPr>
        <a:xfrm>
          <a:off x="8499309" y="2080035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Outlook</a:t>
          </a:r>
          <a:endParaRPr lang="en-US" sz="1700" kern="1200"/>
        </a:p>
      </dsp:txBody>
      <dsp:txXfrm>
        <a:off x="8499309" y="2080035"/>
        <a:ext cx="1446679" cy="578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37D7A-17AC-474D-AD16-E5F42F1FD681}">
      <dsp:nvSpPr>
        <dsp:cNvPr id="0" name=""/>
        <dsp:cNvSpPr/>
      </dsp:nvSpPr>
      <dsp:spPr>
        <a:xfrm>
          <a:off x="-4177647" y="-641060"/>
          <a:ext cx="4977820" cy="4977820"/>
        </a:xfrm>
        <a:prstGeom prst="blockArc">
          <a:avLst>
            <a:gd name="adj1" fmla="val 18900000"/>
            <a:gd name="adj2" fmla="val 2700000"/>
            <a:gd name="adj3" fmla="val 434"/>
          </a:avLst>
        </a:pr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F1BBA-EDE5-4778-BE88-B26777267C54}">
      <dsp:nvSpPr>
        <dsp:cNvPr id="0" name=""/>
        <dsp:cNvSpPr/>
      </dsp:nvSpPr>
      <dsp:spPr>
        <a:xfrm>
          <a:off x="419245" y="284125"/>
          <a:ext cx="9663711" cy="5685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noProof="0" dirty="0"/>
            <a:t>The Basics of Price Building</a:t>
          </a:r>
          <a:endParaRPr lang="en-US" sz="3100" kern="1200" noProof="0" dirty="0"/>
        </a:p>
      </dsp:txBody>
      <dsp:txXfrm>
        <a:off x="419245" y="284125"/>
        <a:ext cx="9663711" cy="568546"/>
      </dsp:txXfrm>
    </dsp:sp>
    <dsp:sp modelId="{DA54F945-9858-4497-931D-2DFC23F68BA0}">
      <dsp:nvSpPr>
        <dsp:cNvPr id="0" name=""/>
        <dsp:cNvSpPr/>
      </dsp:nvSpPr>
      <dsp:spPr>
        <a:xfrm>
          <a:off x="63903" y="213057"/>
          <a:ext cx="710683" cy="710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29D8D-E52A-4451-8926-8824D282E004}">
      <dsp:nvSpPr>
        <dsp:cNvPr id="0" name=""/>
        <dsp:cNvSpPr/>
      </dsp:nvSpPr>
      <dsp:spPr>
        <a:xfrm>
          <a:off x="745205" y="1137092"/>
          <a:ext cx="9337750" cy="568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noProof="0" dirty="0"/>
            <a:t>Efficient Market Hypothesis (EMH)</a:t>
          </a:r>
          <a:endParaRPr lang="en-US" sz="3100" kern="1200" noProof="0" dirty="0"/>
        </a:p>
      </dsp:txBody>
      <dsp:txXfrm>
        <a:off x="745205" y="1137092"/>
        <a:ext cx="9337750" cy="568546"/>
      </dsp:txXfrm>
    </dsp:sp>
    <dsp:sp modelId="{701526DF-D598-4333-B980-14999FBA66B6}">
      <dsp:nvSpPr>
        <dsp:cNvPr id="0" name=""/>
        <dsp:cNvSpPr/>
      </dsp:nvSpPr>
      <dsp:spPr>
        <a:xfrm>
          <a:off x="389864" y="1066024"/>
          <a:ext cx="710683" cy="710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96B86-6FC2-4B75-A2E9-417EFA466A71}">
      <dsp:nvSpPr>
        <dsp:cNvPr id="0" name=""/>
        <dsp:cNvSpPr/>
      </dsp:nvSpPr>
      <dsp:spPr>
        <a:xfrm>
          <a:off x="745205" y="1990060"/>
          <a:ext cx="9337750" cy="568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noProof="0" dirty="0"/>
            <a:t>Reserve Banks &amp; Monetary Policy</a:t>
          </a:r>
          <a:endParaRPr lang="en-US" sz="3100" b="0" kern="1200" noProof="0" dirty="0"/>
        </a:p>
      </dsp:txBody>
      <dsp:txXfrm>
        <a:off x="745205" y="1990060"/>
        <a:ext cx="9337750" cy="568546"/>
      </dsp:txXfrm>
    </dsp:sp>
    <dsp:sp modelId="{257B2046-DC90-4777-B2ED-3D7DE1DF316A}">
      <dsp:nvSpPr>
        <dsp:cNvPr id="0" name=""/>
        <dsp:cNvSpPr/>
      </dsp:nvSpPr>
      <dsp:spPr>
        <a:xfrm>
          <a:off x="389864" y="1918992"/>
          <a:ext cx="710683" cy="710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87472-62F9-4081-A937-C3A3565A7DF4}">
      <dsp:nvSpPr>
        <dsp:cNvPr id="0" name=""/>
        <dsp:cNvSpPr/>
      </dsp:nvSpPr>
      <dsp:spPr>
        <a:xfrm>
          <a:off x="419245" y="2843028"/>
          <a:ext cx="9663711" cy="5685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28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noProof="0" dirty="0"/>
            <a:t>The Role of Institutional Investors</a:t>
          </a:r>
          <a:r>
            <a:rPr lang="en-US" sz="3100" b="0" i="0" kern="1200" baseline="30000" noProof="0" dirty="0"/>
            <a:t>1</a:t>
          </a:r>
          <a:endParaRPr lang="en-US" sz="3100" kern="1200" noProof="0" dirty="0"/>
        </a:p>
      </dsp:txBody>
      <dsp:txXfrm>
        <a:off x="419245" y="2843028"/>
        <a:ext cx="9663711" cy="568546"/>
      </dsp:txXfrm>
    </dsp:sp>
    <dsp:sp modelId="{22CC0F3D-B7AE-4F66-ABD5-973CFD8B5362}">
      <dsp:nvSpPr>
        <dsp:cNvPr id="0" name=""/>
        <dsp:cNvSpPr/>
      </dsp:nvSpPr>
      <dsp:spPr>
        <a:xfrm>
          <a:off x="63903" y="2771959"/>
          <a:ext cx="710683" cy="710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3BF30-AFA9-4708-89D8-D9C551B991CF}">
      <dsp:nvSpPr>
        <dsp:cNvPr id="0" name=""/>
        <dsp:cNvSpPr/>
      </dsp:nvSpPr>
      <dsp:spPr>
        <a:xfrm>
          <a:off x="2961029" y="2506312"/>
          <a:ext cx="2198574" cy="21985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Predict the Change in the Underlying</a:t>
          </a:r>
        </a:p>
      </dsp:txBody>
      <dsp:txXfrm>
        <a:off x="3283003" y="2828286"/>
        <a:ext cx="1554626" cy="1554626"/>
      </dsp:txXfrm>
    </dsp:sp>
    <dsp:sp modelId="{0F6B94CE-8F3D-4033-9B39-CC75CE8FD218}">
      <dsp:nvSpPr>
        <dsp:cNvPr id="0" name=""/>
        <dsp:cNvSpPr/>
      </dsp:nvSpPr>
      <dsp:spPr>
        <a:xfrm rot="13182013">
          <a:off x="1550423" y="1951733"/>
          <a:ext cx="1790364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DC09D-61A3-4A0F-8325-344F64697235}">
      <dsp:nvSpPr>
        <dsp:cNvPr id="0" name=""/>
        <dsp:cNvSpPr/>
      </dsp:nvSpPr>
      <dsp:spPr>
        <a:xfrm>
          <a:off x="712531" y="857755"/>
          <a:ext cx="2088645" cy="16709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Interest rate change</a:t>
          </a:r>
        </a:p>
      </dsp:txBody>
      <dsp:txXfrm>
        <a:off x="761470" y="906694"/>
        <a:ext cx="1990767" cy="1573038"/>
      </dsp:txXfrm>
    </dsp:sp>
    <dsp:sp modelId="{3A475061-7334-47AD-BB60-B374BD349C62}">
      <dsp:nvSpPr>
        <dsp:cNvPr id="0" name=""/>
        <dsp:cNvSpPr/>
      </dsp:nvSpPr>
      <dsp:spPr>
        <a:xfrm rot="16396922">
          <a:off x="3382219" y="1312492"/>
          <a:ext cx="1583258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E4CBF-F756-4DB2-BF5A-985C3231B51E}">
      <dsp:nvSpPr>
        <dsp:cNvPr id="0" name=""/>
        <dsp:cNvSpPr/>
      </dsp:nvSpPr>
      <dsp:spPr>
        <a:xfrm>
          <a:off x="3077996" y="0"/>
          <a:ext cx="2282346" cy="167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Interest Rate Regime</a:t>
          </a:r>
        </a:p>
      </dsp:txBody>
      <dsp:txXfrm>
        <a:off x="3126935" y="48939"/>
        <a:ext cx="2184468" cy="1573038"/>
      </dsp:txXfrm>
    </dsp:sp>
    <dsp:sp modelId="{859A677F-5054-4A25-A8D1-3DD934A2DB3F}">
      <dsp:nvSpPr>
        <dsp:cNvPr id="0" name=""/>
        <dsp:cNvSpPr/>
      </dsp:nvSpPr>
      <dsp:spPr>
        <a:xfrm rot="19162126">
          <a:off x="4701622" y="1658058"/>
          <a:ext cx="2526594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ADCFB-8E28-4D3D-8EF1-98E192C13622}">
      <dsp:nvSpPr>
        <dsp:cNvPr id="0" name=""/>
        <dsp:cNvSpPr/>
      </dsp:nvSpPr>
      <dsp:spPr>
        <a:xfrm>
          <a:off x="5879334" y="313253"/>
          <a:ext cx="2088645" cy="1670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Market Anticipation</a:t>
          </a:r>
        </a:p>
      </dsp:txBody>
      <dsp:txXfrm>
        <a:off x="5928273" y="362192"/>
        <a:ext cx="1990767" cy="1573038"/>
      </dsp:txXfrm>
    </dsp:sp>
    <dsp:sp modelId="{7C5D7709-2F03-4826-AC60-67FB93B6E676}">
      <dsp:nvSpPr>
        <dsp:cNvPr id="0" name=""/>
        <dsp:cNvSpPr/>
      </dsp:nvSpPr>
      <dsp:spPr>
        <a:xfrm rot="298361">
          <a:off x="5254180" y="3472729"/>
          <a:ext cx="1759622" cy="62659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4CFC6-B9D9-4497-9F69-EFBF58FA4B06}">
      <dsp:nvSpPr>
        <dsp:cNvPr id="0" name=""/>
        <dsp:cNvSpPr/>
      </dsp:nvSpPr>
      <dsp:spPr>
        <a:xfrm>
          <a:off x="5966168" y="3026830"/>
          <a:ext cx="2088645" cy="1670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Press statement</a:t>
          </a:r>
        </a:p>
      </dsp:txBody>
      <dsp:txXfrm>
        <a:off x="6015107" y="3075769"/>
        <a:ext cx="1990767" cy="1573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67099-E201-44DA-951E-8924C5285009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21F42-7AE9-4518-8BBD-1B223C7DA9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9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https://www.reddit.com/r/Forex/comments/c3wjo1/gold_dinosaur_sell_pattern/#lightbox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13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3F22-0626-08AF-CB58-EEE807716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52DBCBB-F305-5999-9C1D-B77A6FFF8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86D707C-291D-03DE-0B28-25D6BE9F4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https://medium.com/@renadalhendy/build-a-polynomial-regression-model-in-python-using-scikit-learn-1b5fd31beb02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464CB0-2450-C91D-8EEB-A086AE435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40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https://www.rentec.com/Careers.action?jobs=true&amp;selectedPosition=realtimeTradingProgrammer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7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https://medium.com/@1otherface/graduation-1cb6b6b43fae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4D85-8DC8-750D-2BF8-12EF528F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05C293D-CC70-4F39-4210-212B61FC8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E6D85FE-3A36-31B0-D3B9-13A64661D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30000" dirty="0"/>
              <a:t>(1</a:t>
            </a:r>
            <a:r>
              <a:rPr lang="en-US" dirty="0"/>
              <a:t>https://accountinginsights.org/retail-investors-vs-institutional-investors-percentage-breakdown-explained/#:~:text=Retail%20investors%20are%20individuals%20buying%20stocks%2C%20bonds%2C%20or,of%20influence%20shape%20market%20trends%2C%20liquidity%2C%20and%20volatility.)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4EF83-762B-02EF-8944-CB143EA08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6E9-3986-AC88-525F-528F2A4A4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DC16B5-446B-BD40-90F8-56074299D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2C1856-7468-C90C-C03A-C61ADBDC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fkGroteskNeue"/>
            </a:endParaRP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E53AFF-C04E-A6EB-85F9-4C909D4C3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1C99-928B-F210-5D31-596AA0E86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D42BECA-F245-9479-F4A2-319893665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5BD96E-0069-F86F-3C47-58296B8EE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https://debeeqpetronille.pages.dev/ncijhd-renaissance-technologies-returns-krvcdwsmr-photos/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4E868A-6F0E-FDA6-2969-7B8CD6CC3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https://data.ecb.europa.eu/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0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Source:https</a:t>
            </a:r>
            <a:r>
              <a:rPr lang="de-DE" dirty="0"/>
              <a:t>://youtu.be/TQuxVz52w2w?si=7ag-qzwCv776V-9l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38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BA95F-3982-402B-DAA6-FF900251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40F7B9-928E-CC19-7482-7A7234AF8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BD0E56-2393-7B5C-840B-F40F3C41E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images/search?view=detailV2&amp;ccid=9ddNQXXH&amp;id=F5B2461AE2A3606D88D191DDE84C184EF6C67099&amp;thid=OIP.9ddNQXXHQKCfsDTgTmP-qAHaFm&amp;mediaurl=https%3A%2F%2Fi.imgflip.com%2F836x0n.png&amp;cdnurl=https%3A%2F%2Fth.bing.com%2Fth%2Fid%2FR.f5d74d4175c740a09fb034e04e63fea8%3Frik%3DmXDG9k4YTOjdkQ%26pid%3DImgRaw%26r%3D0&amp;exph=499&amp;expw=659&amp;q=Pepe+Silvia+Meme+transparent&amp;simid=608033813921953136&amp;form=IRPRST&amp;ck=83B80A5F7ABC04C162C9A319FCC2C3D6&amp;selectedindex=0&amp;itb=1&amp;ajaxhist=0&amp;ajaxserp=0&amp;vt=0&amp;sim=11</a:t>
            </a:r>
          </a:p>
          <a:p>
            <a:r>
              <a:rPr lang="en-US" dirty="0"/>
              <a:t>https://www.pngwing.com/en/free-png-arnzw/download</a:t>
            </a:r>
          </a:p>
          <a:p>
            <a:r>
              <a:rPr lang="en-US" dirty="0"/>
              <a:t>https://worldvectorlogo.com/de/logo/openai-wordmark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121BDE-B166-5C39-EED0-C9A444EAD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https://scikit-learn.org/stable/auto_examples/linear_model/plot_bayesian_ridge_curvefit.html#sphx-glr-auto-examples-linear-model-plot-bayesian-ridge-curvefit-py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9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F6E8-1E84-8A65-B850-8CE27F338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306265B-26C8-E2BA-4A21-58DAFB0CA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844D60C-A101-C85C-3917-0341EF490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https://en.wikipedia.org/wiki/Linear_regression#/media/File:Linear_regression.svg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831DE0-C694-3D24-B654-599E75817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1F42-7AE9-4518-8BBD-1B223C7DA9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737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35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15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97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539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04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79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18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43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35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921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980141A-1CF3-4AB9-B98D-0A91A65EA09C}" type="datetimeFigureOut">
              <a:rPr lang="de-DE" smtClean="0"/>
              <a:t>27.07.2025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EAB4CAE-A728-40FE-83F6-0569983D2D8A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307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" TargetMode="External"/><Relationship Id="rId2" Type="http://schemas.openxmlformats.org/officeDocument/2006/relationships/hyperlink" Target="https://papers.ssrn.com/sol3/papers.cfm?abstract_id=294128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1" name="Picture 20" descr="Farbige Diagramme und Grafiken">
            <a:extLst>
              <a:ext uri="{FF2B5EF4-FFF2-40B4-BE49-F238E27FC236}">
                <a16:creationId xmlns:a16="http://schemas.microsoft.com/office/drawing/2014/main" id="{1A2B4904-5597-4AEE-6A4E-FF08202D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D76F96-2FEB-45B9-9E04-7ED5EA3F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noProof="0" dirty="0">
                <a:solidFill>
                  <a:srgbClr val="FFFFFF"/>
                </a:solidFill>
              </a:rPr>
              <a:t>Interest Rates and their predictive Power on the Stock market</a:t>
            </a:r>
            <a:br>
              <a:rPr lang="en-US" sz="2300" noProof="0" dirty="0">
                <a:solidFill>
                  <a:srgbClr val="FFFFFF"/>
                </a:solidFill>
              </a:rPr>
            </a:br>
            <a:endParaRPr lang="en-US" sz="2300" noProof="0" dirty="0">
              <a:solidFill>
                <a:srgbClr val="FFFFF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E4DC9F-C97A-34F5-66CF-3EE85EAD412B}"/>
              </a:ext>
            </a:extLst>
          </p:cNvPr>
          <p:cNvSpPr txBox="1"/>
          <p:nvPr/>
        </p:nvSpPr>
        <p:spPr>
          <a:xfrm>
            <a:off x="6298010" y="5419246"/>
            <a:ext cx="5268177" cy="53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112000"/>
              </a:lnSpc>
              <a:spcAft>
                <a:spcPts val="600"/>
              </a:spcAft>
            </a:pPr>
            <a:r>
              <a:rPr lang="en-US" noProof="0" dirty="0">
                <a:solidFill>
                  <a:srgbClr val="FFFFFF"/>
                </a:solidFill>
              </a:rPr>
              <a:t>by Aaron Gresser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074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882D38-00D8-843B-09A4-5F5221C1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74" y="1760967"/>
            <a:ext cx="5037244" cy="333717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EE0794-55CC-B2D0-FD08-97E4052C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94" y="1760967"/>
            <a:ext cx="5037244" cy="33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8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_Recording_20250630_062901_Firefox">
            <a:hlinkClick r:id="" action="ppaction://media"/>
            <a:extLst>
              <a:ext uri="{FF2B5EF4-FFF2-40B4-BE49-F238E27FC236}">
                <a16:creationId xmlns:a16="http://schemas.microsoft.com/office/drawing/2014/main" id="{58A8039B-670B-2AFF-6E3E-A15F95F3E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-5400000">
            <a:off x="2281091" y="-3811119"/>
            <a:ext cx="6858000" cy="144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07526-062D-EA6A-8DD3-BED37FE4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448C1-B458-3A05-EF6F-F2C440B9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My </a:t>
            </a:r>
            <a:r>
              <a:rPr lang="en-US" b="0" i="0" noProof="0" dirty="0">
                <a:effectLst/>
              </a:rPr>
              <a:t>Approach</a:t>
            </a:r>
            <a:endParaRPr lang="en-US" noProof="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D39CC38B-F23C-4D68-1BA0-38867A144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987635"/>
              </p:ext>
            </p:extLst>
          </p:nvPr>
        </p:nvGraphicFramePr>
        <p:xfrm>
          <a:off x="2829932" y="781513"/>
          <a:ext cx="8142868" cy="470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FFBCE143-2BDA-822C-C396-D476E3C94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932" y="2933236"/>
            <a:ext cx="4277511" cy="3238964"/>
          </a:xfrm>
          <a:prstGeom prst="rect">
            <a:avLst/>
          </a:prstGeom>
        </p:spPr>
      </p:pic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6FD1972-163A-D37E-50CF-F65D718D8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44" y="3429000"/>
            <a:ext cx="660285" cy="6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3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B98A6-F034-3D24-2373-430B9402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Train/Test </a:t>
            </a:r>
            <a:r>
              <a:rPr lang="de-DE" dirty="0" err="1"/>
              <a:t>set</a:t>
            </a:r>
            <a:endParaRPr lang="en-US" dirty="0"/>
          </a:p>
        </p:txBody>
      </p:sp>
      <p:pic>
        <p:nvPicPr>
          <p:cNvPr id="4" name="Inhaltsplatzhalter 4" descr="Ein Bild, das Diagramm, Text, Reihe, parallel enthält.&#10;&#10;KI-generierte Inhalte können fehlerhaft sein.">
            <a:extLst>
              <a:ext uri="{FF2B5EF4-FFF2-40B4-BE49-F238E27FC236}">
                <a16:creationId xmlns:a16="http://schemas.microsoft.com/office/drawing/2014/main" id="{0D2E8A49-3B8D-A84D-B1BF-C37AEA662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47" y="0"/>
            <a:ext cx="3411854" cy="6858000"/>
          </a:xfrm>
          <a:prstGeom prst="rect">
            <a:avLst/>
          </a:prstGeom>
        </p:spPr>
      </p:pic>
      <p:pic>
        <p:nvPicPr>
          <p:cNvPr id="5" name="Grafik 4" descr="Ein Bild, das Text, Screenshot, Diagramm, Rechteck enthält.&#10;&#10;KI-generierte Inhalte können fehlerhaft sein.">
            <a:extLst>
              <a:ext uri="{FF2B5EF4-FFF2-40B4-BE49-F238E27FC236}">
                <a16:creationId xmlns:a16="http://schemas.microsoft.com/office/drawing/2014/main" id="{BC2CB69E-6564-AC5B-D279-1D37F0241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23" y="3733667"/>
            <a:ext cx="7002022" cy="27712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DEFE8E-078A-BE70-7090-17CBF923F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87" y="2476367"/>
            <a:ext cx="5953956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4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91DD7-784A-F122-17EF-1080B1C9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Hyperparamter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80EAA7-2BE9-7AD1-7F3E-5E740118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A5A285-4F05-2ABF-EED0-C0127615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710" y="5538725"/>
            <a:ext cx="4163006" cy="8859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80ECF7-0FF1-C3E3-36FF-9D08C5F2B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86000"/>
            <a:ext cx="3019750" cy="303611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450ACF-6B9F-A32C-B21E-FDA36E3D6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32" y="2301686"/>
            <a:ext cx="4793868" cy="30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A18C6-6E3F-4EE8-308D-58FD83F6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7BB9E2-AB07-6117-03B1-0A1BF73F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818" y="2871019"/>
            <a:ext cx="10628659" cy="21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97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3903D-1D34-C926-7949-AD137FDA8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Ridge Regression</a:t>
            </a:r>
            <a:endParaRPr lang="en-US" dirty="0"/>
          </a:p>
        </p:txBody>
      </p:sp>
      <p:pic>
        <p:nvPicPr>
          <p:cNvPr id="2050" name="Picture 2" descr="$\alpha$_init$=1.90,\ \lambda$_init$=1.0$ (Default), $\alpha$_init$=1.00,\ \lambda$_init$=0.001$">
            <a:extLst>
              <a:ext uri="{FF2B5EF4-FFF2-40B4-BE49-F238E27FC236}">
                <a16:creationId xmlns:a16="http://schemas.microsoft.com/office/drawing/2014/main" id="{7569A454-72FB-4C69-8368-B1189077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73" y="3293908"/>
            <a:ext cx="6700479" cy="33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0D831A0-5E78-0DFC-19B1-229262B7E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07" y="1911306"/>
            <a:ext cx="4370172" cy="11859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9A9AE3-0B44-4016-5242-900ED5DF1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85" y="771792"/>
            <a:ext cx="2629267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6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55365-B268-12AC-B9AF-D1E7E1269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A7F63-9419-ECEE-9678-FE55DDD5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noProof="0" dirty="0"/>
              <a:t>Linear Regression</a:t>
            </a:r>
            <a:endParaRPr lang="en-US" sz="2400" cap="all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8D41F3-37EE-F588-75DA-EC6C6488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151" y="4079462"/>
            <a:ext cx="5127576" cy="93676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1A89728-E1D0-F6DB-8867-365E3DE7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36" y="989770"/>
            <a:ext cx="4257207" cy="28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A18786-A016-1AD8-B38D-36945B32F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" y="310091"/>
            <a:ext cx="3372321" cy="18671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6E1B09A-D931-ACE1-0821-B3697F5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57" y="2394981"/>
            <a:ext cx="4257207" cy="26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4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 descr="Ein Bild, das Text, Farbigkeit enthält.&#10;&#10;KI-generierte Inhalte können fehlerhaft sein.">
            <a:extLst>
              <a:ext uri="{FF2B5EF4-FFF2-40B4-BE49-F238E27FC236}">
                <a16:creationId xmlns:a16="http://schemas.microsoft.com/office/drawing/2014/main" id="{A710E87A-8F90-4804-9481-97197250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2" y="0"/>
            <a:ext cx="6723053" cy="6877800"/>
          </a:xfrm>
          <a:prstGeom prst="rect">
            <a:avLst/>
          </a:prstGeom>
        </p:spPr>
      </p:pic>
      <p:pic>
        <p:nvPicPr>
          <p:cNvPr id="3" name="Grafik 2" descr="Ein Bild, das Text, Schrift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B54F9E13-4C37-C8BF-6CEF-913C9DF9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17" y="1290935"/>
            <a:ext cx="5478283" cy="44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8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74E4-464D-3D00-5F62-2C204DC6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9D21B-C4EA-C51F-7411-67059A53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noProof="0" dirty="0"/>
              <a:t>Polynomial Regression</a:t>
            </a:r>
            <a:endParaRPr lang="en-US" sz="2400" cap="all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DC63F6B-EAE8-7C0E-4318-BC90A951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29" y="762000"/>
            <a:ext cx="5268116" cy="328916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302455-B913-D47A-33C9-D7CC060DB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29" y="4051161"/>
            <a:ext cx="5268116" cy="88391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834718-9505-064F-E10A-E6CE2651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10" y="510840"/>
            <a:ext cx="2553056" cy="18957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7A29247-2AB7-E416-2DC0-EE7BF6D50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10" y="2528638"/>
            <a:ext cx="3896269" cy="69542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D4420F-7D4B-37C8-F330-FF0FA75F9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10" y="3409166"/>
            <a:ext cx="331516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3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327E93-BD79-9353-41B3-3C13FB88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r>
              <a:rPr lang="en-US" b="0" i="0" noProof="0" dirty="0">
                <a:effectLst/>
              </a:rPr>
              <a:t>Agenda</a:t>
            </a:r>
            <a:endParaRPr lang="en-US" noProof="0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01406931-6107-CF35-192B-BFB8C77C2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998978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AutoShape 4" descr="Gold Dinosaur Sell Pattern 😂 : r/Forex">
            <a:extLst>
              <a:ext uri="{FF2B5EF4-FFF2-40B4-BE49-F238E27FC236}">
                <a16:creationId xmlns:a16="http://schemas.microsoft.com/office/drawing/2014/main" id="{31AD794B-98E9-0226-1329-13B018B92B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0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19F20A85-EB4C-5A6C-27B0-3634D0F40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03699" cy="6858000"/>
          </a:xfrm>
          <a:prstGeom prst="rect">
            <a:avLst/>
          </a:prstGeom>
        </p:spPr>
      </p:pic>
      <p:pic>
        <p:nvPicPr>
          <p:cNvPr id="5" name="Grafik 4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052715A2-8082-28D6-7E19-7DDB7FB1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294" y="1298472"/>
            <a:ext cx="5499706" cy="39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24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612D23-B04A-D6AA-D291-FEDE7C14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Evaluation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98EFE8-D2CB-E4E9-BBF6-626E14E51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075" y="1564213"/>
            <a:ext cx="6073964" cy="39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7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B531-9CC6-95D2-08C8-057B71D31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F6BBADA-988A-95B9-8003-9CE6E473879E}"/>
              </a:ext>
            </a:extLst>
          </p:cNvPr>
          <p:cNvGrpSpPr/>
          <p:nvPr/>
        </p:nvGrpSpPr>
        <p:grpSpPr>
          <a:xfrm>
            <a:off x="909843" y="1654561"/>
            <a:ext cx="7477432" cy="3548877"/>
            <a:chOff x="729307" y="0"/>
            <a:chExt cx="8583224" cy="3818382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BC9EE134-0A16-0C4C-E539-938BA8714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07" y="0"/>
              <a:ext cx="8583223" cy="1446326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8755EA2-F007-0E53-0BC0-1FB7FF224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308" y="1446326"/>
              <a:ext cx="8583223" cy="2372056"/>
            </a:xfrm>
            <a:prstGeom prst="rect">
              <a:avLst/>
            </a:prstGeom>
          </p:spPr>
        </p:pic>
      </p:grp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821137D-05B2-AA33-F6AA-0DA1BFAA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4DE1D2F7-8AA7-C1A4-A167-DF9CA8B9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7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149FD5-D079-8FF7-32BF-238F8385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220" y="1823731"/>
            <a:ext cx="4956240" cy="37328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/>
              <a:t>This concludes my presentation.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 Thank you – </a:t>
            </a:r>
            <a:br>
              <a:rPr lang="en-US" sz="5400" dirty="0"/>
            </a:br>
            <a:r>
              <a:rPr lang="en-US" sz="5400" dirty="0"/>
              <a:t>do you have any questions?</a:t>
            </a:r>
          </a:p>
        </p:txBody>
      </p:sp>
      <p:pic>
        <p:nvPicPr>
          <p:cNvPr id="13314" name="Picture 2" descr="Ein Bild, das Menschliches Gesicht, Abschlussfeier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2633BCDD-CFFD-E56C-A1BC-613AFA2C66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403" y="1951132"/>
            <a:ext cx="4207669" cy="31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90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2974B-0D7A-0651-A37A-5F0286C8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noProof="0" dirty="0">
                <a:effectLst/>
                <a:latin typeface="var(--font-fk-grotesk)"/>
              </a:rPr>
              <a:t>References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E36C2A-1386-35B9-D3B7-FA257B51F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noProof="0" dirty="0">
                <a:effectLst/>
                <a:latin typeface="fkGroteskNeue"/>
                <a:hlinkClick r:id="rId2"/>
              </a:rPr>
              <a:t>https://papers.ssrn.com/sol3/papers.cfm?abstract_id=2941281</a:t>
            </a:r>
            <a:endParaRPr lang="en-US" b="0" i="0" noProof="0" dirty="0">
              <a:effectLst/>
              <a:latin typeface="fkGroteskNeue"/>
            </a:endParaRPr>
          </a:p>
          <a:p>
            <a:r>
              <a:rPr lang="en-US" b="0" i="0" noProof="0" dirty="0">
                <a:effectLst/>
                <a:latin typeface="fkGroteskNeue"/>
                <a:hlinkClick r:id="rId3"/>
              </a:rPr>
              <a:t>https://www.kaggle.com/learn</a:t>
            </a:r>
            <a:endParaRPr lang="en-US" b="0" i="0" noProof="0" dirty="0">
              <a:effectLst/>
              <a:latin typeface="fkGroteskNeue"/>
            </a:endParaRPr>
          </a:p>
          <a:p>
            <a:r>
              <a:rPr lang="en-US" b="0" i="0" noProof="0" dirty="0">
                <a:effectLst/>
                <a:latin typeface="fkGroteskNeue"/>
              </a:rPr>
              <a:t>https://www.ecb.europa.eu/home/html/index.en.html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4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683FE-7493-0157-7A2F-A5B56038F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79F1BD-DFB9-78C1-09FE-9A0B6BDD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r>
              <a:rPr lang="en-US" noProof="0" dirty="0"/>
              <a:t>The Stock Market – An Introduction 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27330F8-58C2-AFAB-1FDF-5B66D9957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48257"/>
              </p:ext>
            </p:extLst>
          </p:nvPr>
        </p:nvGraphicFramePr>
        <p:xfrm>
          <a:off x="936702" y="2171700"/>
          <a:ext cx="10132326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762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282B32-2585-36FF-A7EB-4717F319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74BD50-FD3D-F09B-2607-0282B180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b="0" i="0" noProof="0" dirty="0">
                <a:solidFill>
                  <a:schemeClr val="bg2"/>
                </a:solidFill>
                <a:effectLst/>
              </a:rPr>
              <a:t>Research Questions</a:t>
            </a:r>
            <a:br>
              <a:rPr lang="en-US" sz="5400" b="0" i="0" noProof="0" dirty="0">
                <a:solidFill>
                  <a:schemeClr val="bg2"/>
                </a:solidFill>
                <a:effectLst/>
                <a:latin typeface="var(--font-fk-grotesk)"/>
              </a:rPr>
            </a:br>
            <a:endParaRPr lang="en-US" sz="5400" noProof="0" dirty="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A820EC-2D84-C7B7-5F7C-9A9314DB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noProof="0" dirty="0">
                <a:latin typeface="fkGroteskNeue"/>
              </a:rPr>
              <a:t>Do “Interest Rate Change-Announcements” create predictable Stock Market movements?</a:t>
            </a:r>
          </a:p>
          <a:p>
            <a:endParaRPr lang="en-US" sz="1800" b="0" i="1" noProof="0" dirty="0">
              <a:effectLst/>
              <a:latin typeface="fkGroteskNeue"/>
            </a:endParaRPr>
          </a:p>
          <a:p>
            <a:pPr lvl="1"/>
            <a:r>
              <a:rPr lang="en-US" sz="1800" noProof="0" dirty="0">
                <a:latin typeface="fkGroteskNeue"/>
              </a:rPr>
              <a:t>Can Sentiment Analysis contribute to a more accurate market prediction?</a:t>
            </a:r>
          </a:p>
          <a:p>
            <a:endParaRPr lang="en-US" sz="1800" i="1" noProof="0" dirty="0">
              <a:latin typeface="fkGroteskNeue"/>
            </a:endParaRPr>
          </a:p>
          <a:p>
            <a:pPr lvl="1"/>
            <a:r>
              <a:rPr lang="en-US" sz="1800" noProof="0" dirty="0">
                <a:latin typeface="fkGroteskNeue"/>
              </a:rPr>
              <a:t>Does the implementation of more </a:t>
            </a:r>
            <a:r>
              <a:rPr lang="en-US" sz="1800" dirty="0">
                <a:latin typeface="fkGroteskNeue"/>
              </a:rPr>
              <a:t>complex models </a:t>
            </a:r>
            <a:r>
              <a:rPr lang="en-US" sz="1800" noProof="0" dirty="0">
                <a:latin typeface="fkGroteskNeue"/>
              </a:rPr>
              <a:t>improve the effectiveness of the prediction?</a:t>
            </a: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44386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DCBF2-9F72-74DD-38C7-1105A7545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9AB95-587C-3807-3708-D83DF991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noProof="0" dirty="0"/>
              <a:t>Applications of Data Science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pic>
        <p:nvPicPr>
          <p:cNvPr id="9" name="Inhaltsplatzhalter 3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F85D7A9-51B2-4578-58BF-2CC2F718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662153"/>
            <a:ext cx="6517065" cy="5213652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15B2A2-6523-BEC3-D943-3F0790902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b="0" i="0" noProof="0" dirty="0">
                <a:effectLst/>
                <a:latin typeface="fkGroteskNeue"/>
              </a:rPr>
              <a:t>Quantitative Finance</a:t>
            </a:r>
          </a:p>
          <a:p>
            <a:r>
              <a:rPr lang="en-US" b="0" i="0" noProof="0" dirty="0">
                <a:effectLst/>
                <a:latin typeface="fkGroteskNeue"/>
              </a:rPr>
              <a:t>High Frequency Trading</a:t>
            </a:r>
          </a:p>
          <a:p>
            <a:r>
              <a:rPr lang="en-US" b="0" i="0" noProof="0" dirty="0">
                <a:effectLst/>
                <a:latin typeface="fkGroteskNeue"/>
              </a:rPr>
              <a:t>Algorithmic Trading</a:t>
            </a:r>
          </a:p>
          <a:p>
            <a:r>
              <a:rPr lang="en-US" noProof="0" dirty="0">
                <a:latin typeface="fkGroteskNeue"/>
              </a:rPr>
              <a:t>Momentum Trading</a:t>
            </a:r>
            <a:endParaRPr lang="en-US" b="0" i="0" noProof="0" dirty="0">
              <a:effectLst/>
              <a:latin typeface="fkGroteskNeue"/>
            </a:endParaRP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239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406A5-36EC-4CDA-8C25-5764015D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04AB822-8C68-2033-EC65-2534002F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2" y="4365523"/>
            <a:ext cx="7395688" cy="21788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CA28B6F-683F-A886-CC18-05DB5307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59668"/>
            <a:ext cx="5633885" cy="1421359"/>
          </a:xfrm>
          <a:prstGeom prst="rect">
            <a:avLst/>
          </a:prstGeom>
        </p:spPr>
      </p:pic>
      <p:pic>
        <p:nvPicPr>
          <p:cNvPr id="5" name="Inhaltsplatzhalter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075EBBE-4B42-49CC-F504-924820631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68" y="1171441"/>
            <a:ext cx="3414944" cy="50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8FDC3-A5E7-5827-B7E7-E278FE4C7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noProof="0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1436FC-C92C-931C-4544-F504EBFA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94" y="2308474"/>
            <a:ext cx="4405291" cy="22136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5" name="Grafik 4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102D2A08-6ADD-EBB3-C80A-6749B6B8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003" y="2049664"/>
            <a:ext cx="4405288" cy="27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9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F8F56-4491-CE27-ADA1-39957D22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Sentiment Analysis - Pipeline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CBD15-FDD2-BDB9-6E99-0018F8F2A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8DDDDA-240E-7A5E-BA46-A5E54115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88" y="2152409"/>
            <a:ext cx="5042012" cy="38485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55D7238-B05E-0EDD-E66C-3D8B1EAB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23" y="3357716"/>
            <a:ext cx="4403777" cy="14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2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A63DC-4E90-E5AC-D799-455BDA56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Sentiment Analysis -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E221BF-2D87-7FBC-35B8-AC033DC0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033811"/>
            <a:ext cx="7860076" cy="1171267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E103CB-849E-DE45-DD36-CFE769F46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682952-6912-1692-FA2F-839DDAB5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4490773"/>
            <a:ext cx="8648158" cy="9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4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TEMPLATE" val="kqplMC1wKwvcjVhxZGz9ia"/>
</p:tagLst>
</file>

<file path=ppt/theme/theme1.xml><?xml version="1.0" encoding="utf-8"?>
<a:theme xmlns:a="http://schemas.openxmlformats.org/drawingml/2006/main" name="Zuschneiden">
  <a:themeElements>
    <a:clrScheme name="Zuschneiden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Zuschnei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Zuschnei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446608-55BB-47DC-9D70-0EE693BAC5D0}">
  <we:reference id="wa200007130" version="1.0.0.1" store="de-DE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TM10001105[[fn=Ausschnitt]]</Template>
  <TotalTime>0</TotalTime>
  <Words>582</Words>
  <Application>Microsoft Office PowerPoint</Application>
  <PresentationFormat>Breitbild</PresentationFormat>
  <Paragraphs>71</Paragraphs>
  <Slides>24</Slides>
  <Notes>12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Aptos</vt:lpstr>
      <vt:lpstr>fkGroteskNeue</vt:lpstr>
      <vt:lpstr>Franklin Gothic Book</vt:lpstr>
      <vt:lpstr>var(--font-fk-grotesk)</vt:lpstr>
      <vt:lpstr>Zuschneiden</vt:lpstr>
      <vt:lpstr>Interest Rates and their predictive Power on the Stock market </vt:lpstr>
      <vt:lpstr>Agenda</vt:lpstr>
      <vt:lpstr>The Stock Market – An Introduction </vt:lpstr>
      <vt:lpstr>Research Questions </vt:lpstr>
      <vt:lpstr>Applications of Data Science </vt:lpstr>
      <vt:lpstr>Dataset Overview</vt:lpstr>
      <vt:lpstr>PowerPoint-Präsentation</vt:lpstr>
      <vt:lpstr>Sentiment Analysis - Pipeline</vt:lpstr>
      <vt:lpstr>Sentiment Analysis - Results</vt:lpstr>
      <vt:lpstr>PowerPoint-Präsentation</vt:lpstr>
      <vt:lpstr>PowerPoint-Präsentation</vt:lpstr>
      <vt:lpstr>My Approach</vt:lpstr>
      <vt:lpstr>Train/Test set</vt:lpstr>
      <vt:lpstr>Hyperparamter Configuration</vt:lpstr>
      <vt:lpstr>Hyperparameter Results</vt:lpstr>
      <vt:lpstr>Bayesian Ridge Regression</vt:lpstr>
      <vt:lpstr>Linear Regression</vt:lpstr>
      <vt:lpstr>PowerPoint-Präsentation</vt:lpstr>
      <vt:lpstr>Polynomial Regression</vt:lpstr>
      <vt:lpstr>PowerPoint-Präsentation</vt:lpstr>
      <vt:lpstr>Evaluation</vt:lpstr>
      <vt:lpstr>PowerPoint-Präsentation</vt:lpstr>
      <vt:lpstr>This concludes my presentation.   Thank you –  do you have any 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DataScience in Practice</dc:title>
  <dc:creator>Gresser, Aaron</dc:creator>
  <cp:lastModifiedBy>Gresser, Aaron</cp:lastModifiedBy>
  <cp:revision>100</cp:revision>
  <dcterms:created xsi:type="dcterms:W3CDTF">2025-05-03T13:30:57Z</dcterms:created>
  <dcterms:modified xsi:type="dcterms:W3CDTF">2025-07-27T19:48:09Z</dcterms:modified>
</cp:coreProperties>
</file>